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72"/>
  </p:notesMasterIdLst>
  <p:sldIdLst>
    <p:sldId id="256" r:id="rId3"/>
    <p:sldId id="261" r:id="rId4"/>
    <p:sldId id="257" r:id="rId5"/>
    <p:sldId id="314" r:id="rId6"/>
    <p:sldId id="315" r:id="rId7"/>
    <p:sldId id="316" r:id="rId8"/>
    <p:sldId id="317" r:id="rId9"/>
    <p:sldId id="318" r:id="rId10"/>
    <p:sldId id="319" r:id="rId11"/>
    <p:sldId id="320" r:id="rId12"/>
    <p:sldId id="321" r:id="rId13"/>
    <p:sldId id="322" r:id="rId14"/>
    <p:sldId id="323" r:id="rId15"/>
    <p:sldId id="324" r:id="rId16"/>
    <p:sldId id="325" r:id="rId17"/>
    <p:sldId id="326" r:id="rId18"/>
    <p:sldId id="327" r:id="rId19"/>
    <p:sldId id="328" r:id="rId20"/>
    <p:sldId id="291" r:id="rId21"/>
    <p:sldId id="329" r:id="rId22"/>
    <p:sldId id="330" r:id="rId23"/>
    <p:sldId id="331" r:id="rId24"/>
    <p:sldId id="292" r:id="rId25"/>
    <p:sldId id="298" r:id="rId26"/>
    <p:sldId id="299" r:id="rId27"/>
    <p:sldId id="300" r:id="rId28"/>
    <p:sldId id="301" r:id="rId29"/>
    <p:sldId id="302" r:id="rId30"/>
    <p:sldId id="293" r:id="rId31"/>
    <p:sldId id="304" r:id="rId32"/>
    <p:sldId id="303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32" r:id="rId43"/>
    <p:sldId id="260" r:id="rId44"/>
    <p:sldId id="294" r:id="rId45"/>
    <p:sldId id="259" r:id="rId46"/>
    <p:sldId id="262" r:id="rId47"/>
    <p:sldId id="263" r:id="rId48"/>
    <p:sldId id="264" r:id="rId49"/>
    <p:sldId id="265" r:id="rId50"/>
    <p:sldId id="266" r:id="rId51"/>
    <p:sldId id="267" r:id="rId52"/>
    <p:sldId id="268" r:id="rId53"/>
    <p:sldId id="269" r:id="rId54"/>
    <p:sldId id="270" r:id="rId55"/>
    <p:sldId id="271" r:id="rId56"/>
    <p:sldId id="272" r:id="rId57"/>
    <p:sldId id="273" r:id="rId58"/>
    <p:sldId id="274" r:id="rId59"/>
    <p:sldId id="275" r:id="rId60"/>
    <p:sldId id="276" r:id="rId61"/>
    <p:sldId id="277" r:id="rId62"/>
    <p:sldId id="278" r:id="rId63"/>
    <p:sldId id="279" r:id="rId64"/>
    <p:sldId id="280" r:id="rId65"/>
    <p:sldId id="281" r:id="rId66"/>
    <p:sldId id="282" r:id="rId67"/>
    <p:sldId id="283" r:id="rId68"/>
    <p:sldId id="284" r:id="rId69"/>
    <p:sldId id="285" r:id="rId70"/>
    <p:sldId id="287" r:id="rId71"/>
  </p:sldIdLst>
  <p:sldSz cx="11522075" cy="6480175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>
          <p15:clr>
            <a:srgbClr val="A4A3A4"/>
          </p15:clr>
        </p15:guide>
        <p15:guide id="2" pos="362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9"/>
    <p:restoredTop sz="94668"/>
  </p:normalViewPr>
  <p:slideViewPr>
    <p:cSldViewPr>
      <p:cViewPr varScale="1">
        <p:scale>
          <a:sx n="126" d="100"/>
          <a:sy n="126" d="100"/>
        </p:scale>
        <p:origin x="304" y="184"/>
      </p:cViewPr>
      <p:guideLst>
        <p:guide orient="horz" pos="2041"/>
        <p:guide pos="362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0526BA-73E8-4000-8E83-1A33F468B6B2}" type="doc">
      <dgm:prSet loTypeId="urn:microsoft.com/office/officeart/2009/3/layout/CircleRelationship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5CBFC44-C568-4958-80BD-663F12AD2593}">
      <dgm:prSet phldrT="[Text]" custT="1"/>
      <dgm:spPr>
        <a:xfrm>
          <a:off x="646274" y="251808"/>
          <a:ext cx="1842449" cy="1842656"/>
        </a:xfrm>
        <a:solidFill>
          <a:schemeClr val="bg1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sz="1100" b="1" dirty="0" smtClean="0">
              <a:solidFill>
                <a:srgbClr val="FFFFFF"/>
              </a:solidFill>
              <a:latin typeface="微软雅黑"/>
              <a:ea typeface="微软雅黑"/>
              <a:cs typeface="+mn-cs"/>
            </a:rPr>
            <a:t>45%</a:t>
          </a:r>
          <a:endParaRPr lang="en-US" sz="1100" b="1" dirty="0">
            <a:solidFill>
              <a:srgbClr val="FFFFFF"/>
            </a:solidFill>
            <a:latin typeface="微软雅黑"/>
            <a:ea typeface="微软雅黑"/>
            <a:cs typeface="+mn-cs"/>
          </a:endParaRPr>
        </a:p>
      </dgm:t>
    </dgm:pt>
    <dgm:pt modelId="{FC5C7C3D-57C6-4347-913D-C7F4D706C71F}" type="parTrans" cxnId="{3B924E45-D843-4A91-80FD-84F0389B91D3}">
      <dgm:prSet/>
      <dgm:spPr/>
      <dgm:t>
        <a:bodyPr/>
        <a:lstStyle/>
        <a:p>
          <a:endParaRPr lang="en-US" sz="1100" b="1">
            <a:latin typeface="+mn-ea"/>
            <a:ea typeface="+mn-ea"/>
          </a:endParaRPr>
        </a:p>
      </dgm:t>
    </dgm:pt>
    <dgm:pt modelId="{6751814A-821E-4E61-8212-34C1078EF16D}" type="sibTrans" cxnId="{3B924E45-D843-4A91-80FD-84F0389B91D3}">
      <dgm:prSet/>
      <dgm:spPr/>
      <dgm:t>
        <a:bodyPr/>
        <a:lstStyle/>
        <a:p>
          <a:endParaRPr lang="en-US" sz="1100" b="1">
            <a:latin typeface="+mn-ea"/>
            <a:ea typeface="+mn-ea"/>
          </a:endParaRPr>
        </a:p>
      </dgm:t>
    </dgm:pt>
    <dgm:pt modelId="{471C365C-6579-4A32-BB23-1524DF35760B}">
      <dgm:prSet phldrT="[Text]" custT="1"/>
      <dgm:spPr>
        <a:xfrm>
          <a:off x="70296" y="584390"/>
          <a:ext cx="749073" cy="748902"/>
        </a:xfrm>
        <a:solidFill>
          <a:srgbClr val="00000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sz="1100" b="1" dirty="0" smtClean="0">
              <a:solidFill>
                <a:srgbClr val="FFFFFF"/>
              </a:solidFill>
              <a:latin typeface="微软雅黑"/>
              <a:ea typeface="微软雅黑"/>
              <a:cs typeface="+mn-cs"/>
            </a:rPr>
            <a:t>10%</a:t>
          </a:r>
          <a:endParaRPr lang="en-US" sz="1100" b="1" dirty="0">
            <a:solidFill>
              <a:srgbClr val="FFFFFF"/>
            </a:solidFill>
            <a:latin typeface="微软雅黑"/>
            <a:ea typeface="微软雅黑"/>
            <a:cs typeface="+mn-cs"/>
          </a:endParaRPr>
        </a:p>
      </dgm:t>
    </dgm:pt>
    <dgm:pt modelId="{E898ABF0-A021-4DE7-A5F7-CC069131AB06}" type="parTrans" cxnId="{2991D8A8-A71F-4F57-813A-D64445442273}">
      <dgm:prSet/>
      <dgm:spPr/>
      <dgm:t>
        <a:bodyPr/>
        <a:lstStyle/>
        <a:p>
          <a:endParaRPr lang="en-US" sz="1100" b="1">
            <a:latin typeface="+mn-ea"/>
            <a:ea typeface="+mn-ea"/>
          </a:endParaRPr>
        </a:p>
      </dgm:t>
    </dgm:pt>
    <dgm:pt modelId="{A6C2461E-2596-4D58-B6C7-3CF74D3CB7AD}" type="sibTrans" cxnId="{2991D8A8-A71F-4F57-813A-D64445442273}">
      <dgm:prSet/>
      <dgm:spPr/>
      <dgm:t>
        <a:bodyPr/>
        <a:lstStyle/>
        <a:p>
          <a:endParaRPr lang="en-US" sz="1100" b="1">
            <a:latin typeface="+mn-ea"/>
            <a:ea typeface="+mn-ea"/>
          </a:endParaRPr>
        </a:p>
      </dgm:t>
    </dgm:pt>
    <dgm:pt modelId="{07968798-0B7D-4F74-B139-925B62F3226F}">
      <dgm:prSet phldrT="[Text]" custT="1"/>
      <dgm:spPr>
        <a:xfrm>
          <a:off x="2678071" y="232003"/>
          <a:ext cx="749073" cy="748902"/>
        </a:xfrm>
        <a:solidFill>
          <a:schemeClr val="bg1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sz="1100" b="1" dirty="0" smtClean="0">
              <a:solidFill>
                <a:srgbClr val="FFFFFF"/>
              </a:solidFill>
              <a:latin typeface="微软雅黑"/>
              <a:ea typeface="微软雅黑"/>
              <a:cs typeface="+mn-cs"/>
            </a:rPr>
            <a:t>25%</a:t>
          </a:r>
          <a:endParaRPr lang="en-US" sz="1100" b="1" dirty="0">
            <a:solidFill>
              <a:srgbClr val="FFFFFF"/>
            </a:solidFill>
            <a:latin typeface="微软雅黑"/>
            <a:ea typeface="微软雅黑"/>
            <a:cs typeface="+mn-cs"/>
          </a:endParaRPr>
        </a:p>
      </dgm:t>
    </dgm:pt>
    <dgm:pt modelId="{03A74D74-6573-4EB4-8D87-C4C8C118A09D}" type="parTrans" cxnId="{4CBE5EB8-69C6-427D-BBD9-2F29EDD45B11}">
      <dgm:prSet/>
      <dgm:spPr/>
      <dgm:t>
        <a:bodyPr/>
        <a:lstStyle/>
        <a:p>
          <a:endParaRPr lang="en-US" sz="1100" b="1">
            <a:latin typeface="+mn-ea"/>
            <a:ea typeface="+mn-ea"/>
          </a:endParaRPr>
        </a:p>
      </dgm:t>
    </dgm:pt>
    <dgm:pt modelId="{8210ED91-60D5-42E4-A539-5456AB09845A}" type="sibTrans" cxnId="{4CBE5EB8-69C6-427D-BBD9-2F29EDD45B11}">
      <dgm:prSet/>
      <dgm:spPr/>
      <dgm:t>
        <a:bodyPr/>
        <a:lstStyle/>
        <a:p>
          <a:endParaRPr lang="en-US" sz="1100" b="1">
            <a:latin typeface="+mn-ea"/>
            <a:ea typeface="+mn-ea"/>
          </a:endParaRPr>
        </a:p>
      </dgm:t>
    </dgm:pt>
    <dgm:pt modelId="{ADAE4A54-06D9-4928-B6D0-CADCA0042AFE}">
      <dgm:prSet custT="1"/>
      <dgm:spPr>
        <a:xfrm>
          <a:off x="3030310" y="1526599"/>
          <a:ext cx="749073" cy="748902"/>
        </a:xfrm>
        <a:solidFill>
          <a:srgbClr val="969696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sz="1100" b="1" dirty="0" smtClean="0">
              <a:solidFill>
                <a:srgbClr val="FFFFFF"/>
              </a:solidFill>
              <a:latin typeface="微软雅黑"/>
              <a:ea typeface="微软雅黑"/>
              <a:cs typeface="+mn-cs"/>
            </a:rPr>
            <a:t>20%</a:t>
          </a:r>
          <a:endParaRPr lang="en-US" sz="1100" b="1" dirty="0">
            <a:solidFill>
              <a:srgbClr val="FFFFFF"/>
            </a:solidFill>
            <a:latin typeface="微软雅黑"/>
            <a:ea typeface="微软雅黑"/>
            <a:cs typeface="+mn-cs"/>
          </a:endParaRPr>
        </a:p>
      </dgm:t>
    </dgm:pt>
    <dgm:pt modelId="{8DFA8BCE-879E-4EF8-A999-84530CAD68AD}" type="parTrans" cxnId="{83981694-BAF1-4B06-941F-6CC670B9BFC0}">
      <dgm:prSet/>
      <dgm:spPr/>
      <dgm:t>
        <a:bodyPr/>
        <a:lstStyle/>
        <a:p>
          <a:endParaRPr lang="en-US" sz="1100" b="1">
            <a:latin typeface="+mn-ea"/>
            <a:ea typeface="+mn-ea"/>
          </a:endParaRPr>
        </a:p>
      </dgm:t>
    </dgm:pt>
    <dgm:pt modelId="{42F50406-B429-49E5-B5AD-815A4D2C2F1E}" type="sibTrans" cxnId="{83981694-BAF1-4B06-941F-6CC670B9BFC0}">
      <dgm:prSet/>
      <dgm:spPr/>
      <dgm:t>
        <a:bodyPr/>
        <a:lstStyle/>
        <a:p>
          <a:endParaRPr lang="en-US" sz="1100" b="1">
            <a:latin typeface="+mn-ea"/>
            <a:ea typeface="+mn-ea"/>
          </a:endParaRPr>
        </a:p>
      </dgm:t>
    </dgm:pt>
    <dgm:pt modelId="{9F6694B6-7CC7-464B-B783-EB2A2792ADAF}" type="pres">
      <dgm:prSet presAssocID="{C90526BA-73E8-4000-8E83-1A33F468B6B2}" presName="Name0" presStyleCnt="0">
        <dgm:presLayoutVars>
          <dgm:chMax val="1"/>
          <dgm:chPref val="1"/>
        </dgm:presLayoutVars>
      </dgm:prSet>
      <dgm:spPr/>
      <dgm:t>
        <a:bodyPr/>
        <a:lstStyle/>
        <a:p>
          <a:endParaRPr lang="en-US"/>
        </a:p>
      </dgm:t>
    </dgm:pt>
    <dgm:pt modelId="{EEAAEBC3-C6DD-4511-8920-DF74EF64C78D}" type="pres">
      <dgm:prSet presAssocID="{F5CBFC44-C568-4958-80BD-663F12AD2593}" presName="Parent" presStyleLbl="node0" presStyleIdx="0" presStyleCnt="1">
        <dgm:presLayoutVars>
          <dgm:chMax val="5"/>
          <dgm:chPref val="5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E9D1F334-8313-45F5-9910-DA62071A81A7}" type="pres">
      <dgm:prSet presAssocID="{F5CBFC44-C568-4958-80BD-663F12AD2593}" presName="Accent1" presStyleLbl="node1" presStyleIdx="0" presStyleCnt="15"/>
      <dgm:spPr>
        <a:xfrm>
          <a:off x="1697699" y="167855"/>
          <a:ext cx="204842" cy="204931"/>
        </a:xfrm>
        <a:prstGeom prst="ellipse">
          <a:avLst/>
        </a:prstGeom>
        <a:solidFill>
          <a:srgbClr val="969696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zh-CN" altLang="en-US"/>
        </a:p>
      </dgm:t>
    </dgm:pt>
    <dgm:pt modelId="{2A9F6743-9737-4174-97C0-FB8E095569CC}" type="pres">
      <dgm:prSet presAssocID="{F5CBFC44-C568-4958-80BD-663F12AD2593}" presName="Accent2" presStyleLbl="node1" presStyleIdx="1" presStyleCnt="15"/>
      <dgm:spPr>
        <a:xfrm>
          <a:off x="1212804" y="1957557"/>
          <a:ext cx="148529" cy="148531"/>
        </a:xfrm>
        <a:prstGeom prst="ellipse">
          <a:avLst/>
        </a:prstGeom>
        <a:solidFill>
          <a:schemeClr val="tx1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zh-CN" altLang="en-US"/>
        </a:p>
      </dgm:t>
    </dgm:pt>
    <dgm:pt modelId="{DD3ACCC2-A2E7-4BE4-A771-B05649FFB906}" type="pres">
      <dgm:prSet presAssocID="{F5CBFC44-C568-4958-80BD-663F12AD2593}" presName="Accent3" presStyleLbl="node1" presStyleIdx="2" presStyleCnt="15"/>
      <dgm:spPr>
        <a:xfrm>
          <a:off x="2607397" y="999633"/>
          <a:ext cx="148529" cy="148531"/>
        </a:xfrm>
        <a:prstGeom prst="ellipse">
          <a:avLst/>
        </a:prstGeom>
        <a:solidFill>
          <a:srgbClr val="00000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zh-CN" altLang="en-US"/>
        </a:p>
      </dgm:t>
    </dgm:pt>
    <dgm:pt modelId="{A418DB51-4E24-4332-8D56-3FDA32AD33D1}" type="pres">
      <dgm:prSet presAssocID="{F5CBFC44-C568-4958-80BD-663F12AD2593}" presName="Accent4" presStyleLbl="node1" presStyleIdx="3" presStyleCnt="15"/>
      <dgm:spPr>
        <a:xfrm>
          <a:off x="1897628" y="2115560"/>
          <a:ext cx="204842" cy="204931"/>
        </a:xfrm>
        <a:prstGeom prst="ellipse">
          <a:avLst/>
        </a:prstGeom>
        <a:solidFill>
          <a:schemeClr val="bg1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zh-CN" altLang="en-US"/>
        </a:p>
      </dgm:t>
    </dgm:pt>
    <dgm:pt modelId="{5443F9F3-1EE4-4378-B81A-0811CE1F1F0F}" type="pres">
      <dgm:prSet presAssocID="{F5CBFC44-C568-4958-80BD-663F12AD2593}" presName="Accent5" presStyleLbl="node1" presStyleIdx="4" presStyleCnt="15"/>
      <dgm:spPr>
        <a:xfrm>
          <a:off x="1254377" y="459106"/>
          <a:ext cx="148529" cy="148531"/>
        </a:xfrm>
        <a:prstGeom prst="ellipse">
          <a:avLst/>
        </a:prstGeom>
        <a:solidFill>
          <a:schemeClr val="tx1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zh-CN" altLang="en-US"/>
        </a:p>
      </dgm:t>
    </dgm:pt>
    <dgm:pt modelId="{E5082105-D4CF-4752-BE9F-13EA6CB2620D}" type="pres">
      <dgm:prSet presAssocID="{F5CBFC44-C568-4958-80BD-663F12AD2593}" presName="Accent6" presStyleLbl="node1" presStyleIdx="5" presStyleCnt="15"/>
      <dgm:spPr>
        <a:xfrm>
          <a:off x="786867" y="1308752"/>
          <a:ext cx="148529" cy="148531"/>
        </a:xfrm>
        <a:prstGeom prst="ellipse">
          <a:avLst/>
        </a:prstGeom>
        <a:solidFill>
          <a:srgbClr val="FFFFFF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zh-CN" altLang="en-US"/>
        </a:p>
      </dgm:t>
    </dgm:pt>
    <dgm:pt modelId="{2257381D-A6A5-4C21-9F6B-6FCCB5C59EB2}" type="pres">
      <dgm:prSet presAssocID="{471C365C-6579-4A32-BB23-1524DF35760B}" presName="Child1" presStyleLbl="node1" presStyleIdx="6" presStyleCnt="15">
        <dgm:presLayoutVars>
          <dgm:chMax val="0"/>
          <dgm:chPref val="0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D219E83C-A34C-4230-AAE1-3DD7EE5A6FE2}" type="pres">
      <dgm:prSet presAssocID="{471C365C-6579-4A32-BB23-1524DF35760B}" presName="Accent7" presStyleCnt="0"/>
      <dgm:spPr/>
    </dgm:pt>
    <dgm:pt modelId="{6968E1F2-ED48-4622-9700-52974E177A0A}" type="pres">
      <dgm:prSet presAssocID="{471C365C-6579-4A32-BB23-1524DF35760B}" presName="AccentHold1" presStyleLbl="node1" presStyleIdx="7" presStyleCnt="15"/>
      <dgm:spPr>
        <a:xfrm>
          <a:off x="1490589" y="465564"/>
          <a:ext cx="204842" cy="204931"/>
        </a:xfrm>
        <a:prstGeom prst="ellipse">
          <a:avLst/>
        </a:prstGeom>
        <a:solidFill>
          <a:srgbClr val="00000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zh-CN" altLang="en-US"/>
        </a:p>
      </dgm:t>
    </dgm:pt>
    <dgm:pt modelId="{F33AA133-F373-429F-BE83-6D83FA06B1CE}" type="pres">
      <dgm:prSet presAssocID="{471C365C-6579-4A32-BB23-1524DF35760B}" presName="Accent8" presStyleCnt="0"/>
      <dgm:spPr/>
    </dgm:pt>
    <dgm:pt modelId="{1A647742-D5C0-4145-8897-E33E130A57D0}" type="pres">
      <dgm:prSet presAssocID="{471C365C-6579-4A32-BB23-1524DF35760B}" presName="AccentHold2" presStyleLbl="node1" presStyleIdx="8" presStyleCnt="15"/>
      <dgm:spPr>
        <a:xfrm>
          <a:off x="140971" y="1552861"/>
          <a:ext cx="370379" cy="370468"/>
        </a:xfrm>
        <a:prstGeom prst="ellipse">
          <a:avLst/>
        </a:prstGeom>
        <a:solidFill>
          <a:schemeClr val="tx1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zh-CN" altLang="en-US"/>
        </a:p>
      </dgm:t>
    </dgm:pt>
    <dgm:pt modelId="{3B8376C3-2D23-4EBB-A626-0F91508477DA}" type="pres">
      <dgm:prSet presAssocID="{07968798-0B7D-4F74-B139-925B62F3226F}" presName="Child2" presStyleLbl="node1" presStyleIdx="9" presStyleCnt="15">
        <dgm:presLayoutVars>
          <dgm:chMax val="0"/>
          <dgm:chPref val="0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E29A6745-808B-4600-93F6-A6E5C6BAFF8B}" type="pres">
      <dgm:prSet presAssocID="{07968798-0B7D-4F74-B139-925B62F3226F}" presName="Accent9" presStyleCnt="0"/>
      <dgm:spPr/>
    </dgm:pt>
    <dgm:pt modelId="{B71C4F6C-8BDC-46A1-834F-8187F783B476}" type="pres">
      <dgm:prSet presAssocID="{07968798-0B7D-4F74-B139-925B62F3226F}" presName="AccentHold1" presStyleLbl="node1" presStyleIdx="10" presStyleCnt="15"/>
      <dgm:spPr>
        <a:xfrm>
          <a:off x="2343596" y="749067"/>
          <a:ext cx="204842" cy="204931"/>
        </a:xfrm>
        <a:prstGeom prst="ellipse">
          <a:avLst/>
        </a:prstGeom>
        <a:solidFill>
          <a:srgbClr val="969696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zh-CN" altLang="en-US"/>
        </a:p>
      </dgm:t>
    </dgm:pt>
    <dgm:pt modelId="{A3B2961C-9A12-4746-BBF8-E6D75E774428}" type="pres">
      <dgm:prSet presAssocID="{07968798-0B7D-4F74-B139-925B62F3226F}" presName="Accent10" presStyleCnt="0"/>
      <dgm:spPr/>
    </dgm:pt>
    <dgm:pt modelId="{BC887CCC-CADD-49EB-A808-260F8EDB2D91}" type="pres">
      <dgm:prSet presAssocID="{07968798-0B7D-4F74-B139-925B62F3226F}" presName="AccentHold2" presStyleLbl="node1" presStyleIdx="11" presStyleCnt="15"/>
      <dgm:spPr>
        <a:xfrm>
          <a:off x="0" y="1993721"/>
          <a:ext cx="148529" cy="148531"/>
        </a:xfrm>
        <a:prstGeom prst="ellipse">
          <a:avLst/>
        </a:prstGeom>
        <a:solidFill>
          <a:srgbClr val="00000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zh-CN" altLang="en-US"/>
        </a:p>
      </dgm:t>
    </dgm:pt>
    <dgm:pt modelId="{C33FBAC7-52DE-4798-9BB8-74767C56F9FD}" type="pres">
      <dgm:prSet presAssocID="{07968798-0B7D-4F74-B139-925B62F3226F}" presName="Accent11" presStyleCnt="0"/>
      <dgm:spPr/>
    </dgm:pt>
    <dgm:pt modelId="{C4DFA7FB-04F6-466E-B1C1-5DA74B4980B0}" type="pres">
      <dgm:prSet presAssocID="{07968798-0B7D-4F74-B139-925B62F3226F}" presName="AccentHold3" presStyleLbl="node1" presStyleIdx="12" presStyleCnt="15"/>
      <dgm:spPr>
        <a:xfrm>
          <a:off x="1480006" y="1782332"/>
          <a:ext cx="148529" cy="148531"/>
        </a:xfrm>
        <a:prstGeom prst="ellipse">
          <a:avLst/>
        </a:prstGeom>
        <a:solidFill>
          <a:srgbClr val="00000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zh-CN" altLang="en-US"/>
        </a:p>
      </dgm:t>
    </dgm:pt>
    <dgm:pt modelId="{8B734733-5068-4BBC-AB1F-F02AE2D95154}" type="pres">
      <dgm:prSet presAssocID="{ADAE4A54-06D9-4928-B6D0-CADCA0042AFE}" presName="Child3" presStyleLbl="node1" presStyleIdx="13" presStyleCnt="15">
        <dgm:presLayoutVars>
          <dgm:chMax val="0"/>
          <dgm:chPref val="0"/>
        </dgm:presLayoutVars>
      </dgm:prSet>
      <dgm:spPr>
        <a:prstGeom prst="ellipse">
          <a:avLst/>
        </a:prstGeom>
      </dgm:spPr>
      <dgm:t>
        <a:bodyPr/>
        <a:lstStyle/>
        <a:p>
          <a:endParaRPr lang="en-US"/>
        </a:p>
      </dgm:t>
    </dgm:pt>
    <dgm:pt modelId="{B91B299C-200D-4568-9F65-0D493C8B51F7}" type="pres">
      <dgm:prSet presAssocID="{ADAE4A54-06D9-4928-B6D0-CADCA0042AFE}" presName="Accent12" presStyleCnt="0"/>
      <dgm:spPr/>
    </dgm:pt>
    <dgm:pt modelId="{28122B00-DAD4-464B-BEF7-9E15254980FE}" type="pres">
      <dgm:prSet presAssocID="{ADAE4A54-06D9-4928-B6D0-CADCA0042AFE}" presName="AccentHold1" presStyleLbl="node1" presStyleIdx="14" presStyleCnt="15"/>
      <dgm:spPr>
        <a:xfrm>
          <a:off x="2819042" y="1500337"/>
          <a:ext cx="148529" cy="148531"/>
        </a:xfrm>
        <a:prstGeom prst="ellipse">
          <a:avLst/>
        </a:prstGeom>
        <a:solidFill>
          <a:schemeClr val="tx1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zh-CN" altLang="en-US"/>
        </a:p>
      </dgm:t>
    </dgm:pt>
  </dgm:ptLst>
  <dgm:cxnLst>
    <dgm:cxn modelId="{9C57CE43-F7AD-450E-8F15-8CAC1F3A8AEB}" type="presOf" srcId="{471C365C-6579-4A32-BB23-1524DF35760B}" destId="{2257381D-A6A5-4C21-9F6B-6FCCB5C59EB2}" srcOrd="0" destOrd="0" presId="urn:microsoft.com/office/officeart/2009/3/layout/CircleRelationship"/>
    <dgm:cxn modelId="{83981694-BAF1-4B06-941F-6CC670B9BFC0}" srcId="{F5CBFC44-C568-4958-80BD-663F12AD2593}" destId="{ADAE4A54-06D9-4928-B6D0-CADCA0042AFE}" srcOrd="2" destOrd="0" parTransId="{8DFA8BCE-879E-4EF8-A999-84530CAD68AD}" sibTransId="{42F50406-B429-49E5-B5AD-815A4D2C2F1E}"/>
    <dgm:cxn modelId="{AA9BDC20-B915-4A16-B355-67C8D406F170}" type="presOf" srcId="{F5CBFC44-C568-4958-80BD-663F12AD2593}" destId="{EEAAEBC3-C6DD-4511-8920-DF74EF64C78D}" srcOrd="0" destOrd="0" presId="urn:microsoft.com/office/officeart/2009/3/layout/CircleRelationship"/>
    <dgm:cxn modelId="{4CBE5EB8-69C6-427D-BBD9-2F29EDD45B11}" srcId="{F5CBFC44-C568-4958-80BD-663F12AD2593}" destId="{07968798-0B7D-4F74-B139-925B62F3226F}" srcOrd="1" destOrd="0" parTransId="{03A74D74-6573-4EB4-8D87-C4C8C118A09D}" sibTransId="{8210ED91-60D5-42E4-A539-5456AB09845A}"/>
    <dgm:cxn modelId="{2CCC8D8A-20C2-4A8A-BD59-BABF9B1A459C}" type="presOf" srcId="{07968798-0B7D-4F74-B139-925B62F3226F}" destId="{3B8376C3-2D23-4EBB-A626-0F91508477DA}" srcOrd="0" destOrd="0" presId="urn:microsoft.com/office/officeart/2009/3/layout/CircleRelationship"/>
    <dgm:cxn modelId="{3174FAC1-F870-4B1E-AABE-D2A7FF227A2C}" type="presOf" srcId="{C90526BA-73E8-4000-8E83-1A33F468B6B2}" destId="{9F6694B6-7CC7-464B-B783-EB2A2792ADAF}" srcOrd="0" destOrd="0" presId="urn:microsoft.com/office/officeart/2009/3/layout/CircleRelationship"/>
    <dgm:cxn modelId="{3B924E45-D843-4A91-80FD-84F0389B91D3}" srcId="{C90526BA-73E8-4000-8E83-1A33F468B6B2}" destId="{F5CBFC44-C568-4958-80BD-663F12AD2593}" srcOrd="0" destOrd="0" parTransId="{FC5C7C3D-57C6-4347-913D-C7F4D706C71F}" sibTransId="{6751814A-821E-4E61-8212-34C1078EF16D}"/>
    <dgm:cxn modelId="{47B7F12B-EAA4-4D36-A882-6C69986947CF}" type="presOf" srcId="{ADAE4A54-06D9-4928-B6D0-CADCA0042AFE}" destId="{8B734733-5068-4BBC-AB1F-F02AE2D95154}" srcOrd="0" destOrd="0" presId="urn:microsoft.com/office/officeart/2009/3/layout/CircleRelationship"/>
    <dgm:cxn modelId="{2991D8A8-A71F-4F57-813A-D64445442273}" srcId="{F5CBFC44-C568-4958-80BD-663F12AD2593}" destId="{471C365C-6579-4A32-BB23-1524DF35760B}" srcOrd="0" destOrd="0" parTransId="{E898ABF0-A021-4DE7-A5F7-CC069131AB06}" sibTransId="{A6C2461E-2596-4D58-B6C7-3CF74D3CB7AD}"/>
    <dgm:cxn modelId="{9651E882-3659-483F-A3B0-A5B11D61BD12}" type="presParOf" srcId="{9F6694B6-7CC7-464B-B783-EB2A2792ADAF}" destId="{EEAAEBC3-C6DD-4511-8920-DF74EF64C78D}" srcOrd="0" destOrd="0" presId="urn:microsoft.com/office/officeart/2009/3/layout/CircleRelationship"/>
    <dgm:cxn modelId="{DEE09360-EADD-4C15-B5E9-57BD0188BA64}" type="presParOf" srcId="{9F6694B6-7CC7-464B-B783-EB2A2792ADAF}" destId="{E9D1F334-8313-45F5-9910-DA62071A81A7}" srcOrd="1" destOrd="0" presId="urn:microsoft.com/office/officeart/2009/3/layout/CircleRelationship"/>
    <dgm:cxn modelId="{79E820A0-A63B-4D00-9AE0-72C1E2872C50}" type="presParOf" srcId="{9F6694B6-7CC7-464B-B783-EB2A2792ADAF}" destId="{2A9F6743-9737-4174-97C0-FB8E095569CC}" srcOrd="2" destOrd="0" presId="urn:microsoft.com/office/officeart/2009/3/layout/CircleRelationship"/>
    <dgm:cxn modelId="{D86F7509-355C-4B6F-B43A-9BABDC8EAE0E}" type="presParOf" srcId="{9F6694B6-7CC7-464B-B783-EB2A2792ADAF}" destId="{DD3ACCC2-A2E7-4BE4-A771-B05649FFB906}" srcOrd="3" destOrd="0" presId="urn:microsoft.com/office/officeart/2009/3/layout/CircleRelationship"/>
    <dgm:cxn modelId="{22E3B531-7836-4040-A558-D71D88471582}" type="presParOf" srcId="{9F6694B6-7CC7-464B-B783-EB2A2792ADAF}" destId="{A418DB51-4E24-4332-8D56-3FDA32AD33D1}" srcOrd="4" destOrd="0" presId="urn:microsoft.com/office/officeart/2009/3/layout/CircleRelationship"/>
    <dgm:cxn modelId="{83C98B9C-3CE6-488D-A6AD-EAF13820C158}" type="presParOf" srcId="{9F6694B6-7CC7-464B-B783-EB2A2792ADAF}" destId="{5443F9F3-1EE4-4378-B81A-0811CE1F1F0F}" srcOrd="5" destOrd="0" presId="urn:microsoft.com/office/officeart/2009/3/layout/CircleRelationship"/>
    <dgm:cxn modelId="{D58FCA13-8560-4F46-AA44-0845B84F8E71}" type="presParOf" srcId="{9F6694B6-7CC7-464B-B783-EB2A2792ADAF}" destId="{E5082105-D4CF-4752-BE9F-13EA6CB2620D}" srcOrd="6" destOrd="0" presId="urn:microsoft.com/office/officeart/2009/3/layout/CircleRelationship"/>
    <dgm:cxn modelId="{AD4569BB-9B99-4EF2-9D37-E7D94BD0D7B1}" type="presParOf" srcId="{9F6694B6-7CC7-464B-B783-EB2A2792ADAF}" destId="{2257381D-A6A5-4C21-9F6B-6FCCB5C59EB2}" srcOrd="7" destOrd="0" presId="urn:microsoft.com/office/officeart/2009/3/layout/CircleRelationship"/>
    <dgm:cxn modelId="{6BF60283-D7A5-4668-A042-B9BA5EA7E369}" type="presParOf" srcId="{9F6694B6-7CC7-464B-B783-EB2A2792ADAF}" destId="{D219E83C-A34C-4230-AAE1-3DD7EE5A6FE2}" srcOrd="8" destOrd="0" presId="urn:microsoft.com/office/officeart/2009/3/layout/CircleRelationship"/>
    <dgm:cxn modelId="{A750F580-72E9-4F2E-8E42-9B8C39C4AAB7}" type="presParOf" srcId="{D219E83C-A34C-4230-AAE1-3DD7EE5A6FE2}" destId="{6968E1F2-ED48-4622-9700-52974E177A0A}" srcOrd="0" destOrd="0" presId="urn:microsoft.com/office/officeart/2009/3/layout/CircleRelationship"/>
    <dgm:cxn modelId="{A0CB4ED9-9BF7-4369-8679-91E2D64A297B}" type="presParOf" srcId="{9F6694B6-7CC7-464B-B783-EB2A2792ADAF}" destId="{F33AA133-F373-429F-BE83-6D83FA06B1CE}" srcOrd="9" destOrd="0" presId="urn:microsoft.com/office/officeart/2009/3/layout/CircleRelationship"/>
    <dgm:cxn modelId="{83787697-6AAF-44DD-946C-823FD871D33D}" type="presParOf" srcId="{F33AA133-F373-429F-BE83-6D83FA06B1CE}" destId="{1A647742-D5C0-4145-8897-E33E130A57D0}" srcOrd="0" destOrd="0" presId="urn:microsoft.com/office/officeart/2009/3/layout/CircleRelationship"/>
    <dgm:cxn modelId="{FDA81872-E070-45E8-9538-DCD2D29ED39D}" type="presParOf" srcId="{9F6694B6-7CC7-464B-B783-EB2A2792ADAF}" destId="{3B8376C3-2D23-4EBB-A626-0F91508477DA}" srcOrd="10" destOrd="0" presId="urn:microsoft.com/office/officeart/2009/3/layout/CircleRelationship"/>
    <dgm:cxn modelId="{473DF535-4FEE-4BC3-A0CE-D4B69AE5474C}" type="presParOf" srcId="{9F6694B6-7CC7-464B-B783-EB2A2792ADAF}" destId="{E29A6745-808B-4600-93F6-A6E5C6BAFF8B}" srcOrd="11" destOrd="0" presId="urn:microsoft.com/office/officeart/2009/3/layout/CircleRelationship"/>
    <dgm:cxn modelId="{3FF47B45-B73F-43F6-8449-23263508F603}" type="presParOf" srcId="{E29A6745-808B-4600-93F6-A6E5C6BAFF8B}" destId="{B71C4F6C-8BDC-46A1-834F-8187F783B476}" srcOrd="0" destOrd="0" presId="urn:microsoft.com/office/officeart/2009/3/layout/CircleRelationship"/>
    <dgm:cxn modelId="{E22C0670-EB42-4A1D-80C2-14D88F79990B}" type="presParOf" srcId="{9F6694B6-7CC7-464B-B783-EB2A2792ADAF}" destId="{A3B2961C-9A12-4746-BBF8-E6D75E774428}" srcOrd="12" destOrd="0" presId="urn:microsoft.com/office/officeart/2009/3/layout/CircleRelationship"/>
    <dgm:cxn modelId="{62B4168A-F73E-4CA8-A1C8-EB9960DFEBE6}" type="presParOf" srcId="{A3B2961C-9A12-4746-BBF8-E6D75E774428}" destId="{BC887CCC-CADD-49EB-A808-260F8EDB2D91}" srcOrd="0" destOrd="0" presId="urn:microsoft.com/office/officeart/2009/3/layout/CircleRelationship"/>
    <dgm:cxn modelId="{32A6C2C4-195F-452D-A4DB-3A5691CAE092}" type="presParOf" srcId="{9F6694B6-7CC7-464B-B783-EB2A2792ADAF}" destId="{C33FBAC7-52DE-4798-9BB8-74767C56F9FD}" srcOrd="13" destOrd="0" presId="urn:microsoft.com/office/officeart/2009/3/layout/CircleRelationship"/>
    <dgm:cxn modelId="{870FE724-07B2-4D03-99FD-FDCED468C2BC}" type="presParOf" srcId="{C33FBAC7-52DE-4798-9BB8-74767C56F9FD}" destId="{C4DFA7FB-04F6-466E-B1C1-5DA74B4980B0}" srcOrd="0" destOrd="0" presId="urn:microsoft.com/office/officeart/2009/3/layout/CircleRelationship"/>
    <dgm:cxn modelId="{4C8B6ABC-C272-4280-83CE-47DF5037FE9A}" type="presParOf" srcId="{9F6694B6-7CC7-464B-B783-EB2A2792ADAF}" destId="{8B734733-5068-4BBC-AB1F-F02AE2D95154}" srcOrd="14" destOrd="0" presId="urn:microsoft.com/office/officeart/2009/3/layout/CircleRelationship"/>
    <dgm:cxn modelId="{EA8447ED-30FB-43C4-BFCA-C8CAE440D8E2}" type="presParOf" srcId="{9F6694B6-7CC7-464B-B783-EB2A2792ADAF}" destId="{B91B299C-200D-4568-9F65-0D493C8B51F7}" srcOrd="15" destOrd="0" presId="urn:microsoft.com/office/officeart/2009/3/layout/CircleRelationship"/>
    <dgm:cxn modelId="{FB78462B-4311-47DE-BC11-A9F7D83B9E1B}" type="presParOf" srcId="{B91B299C-200D-4568-9F65-0D493C8B51F7}" destId="{28122B00-DAD4-464B-BEF7-9E15254980FE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AAEBC3-C6DD-4511-8920-DF74EF64C78D}">
      <dsp:nvSpPr>
        <dsp:cNvPr id="0" name=""/>
        <dsp:cNvSpPr/>
      </dsp:nvSpPr>
      <dsp:spPr>
        <a:xfrm>
          <a:off x="646274" y="251808"/>
          <a:ext cx="1842449" cy="1842656"/>
        </a:xfrm>
        <a:prstGeom prst="ellipse">
          <a:avLst/>
        </a:prstGeom>
        <a:solidFill>
          <a:schemeClr val="bg1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solidFill>
                <a:srgbClr val="FFFFFF"/>
              </a:solidFill>
              <a:latin typeface="微软雅黑"/>
              <a:ea typeface="微软雅黑"/>
              <a:cs typeface="+mn-cs"/>
            </a:rPr>
            <a:t>45%</a:t>
          </a:r>
          <a:endParaRPr lang="en-US" sz="1100" b="1" kern="1200" dirty="0">
            <a:solidFill>
              <a:srgbClr val="FFFFFF"/>
            </a:solidFill>
            <a:latin typeface="微软雅黑"/>
            <a:ea typeface="微软雅黑"/>
            <a:cs typeface="+mn-cs"/>
          </a:endParaRPr>
        </a:p>
      </dsp:txBody>
      <dsp:txXfrm>
        <a:off x="916094" y="521659"/>
        <a:ext cx="1302809" cy="1302954"/>
      </dsp:txXfrm>
    </dsp:sp>
    <dsp:sp modelId="{E9D1F334-8313-45F5-9910-DA62071A81A7}">
      <dsp:nvSpPr>
        <dsp:cNvPr id="0" name=""/>
        <dsp:cNvSpPr/>
      </dsp:nvSpPr>
      <dsp:spPr>
        <a:xfrm>
          <a:off x="1697699" y="167855"/>
          <a:ext cx="204842" cy="204931"/>
        </a:xfrm>
        <a:prstGeom prst="ellipse">
          <a:avLst/>
        </a:prstGeom>
        <a:solidFill>
          <a:srgbClr val="969696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9F6743-9737-4174-97C0-FB8E095569CC}">
      <dsp:nvSpPr>
        <dsp:cNvPr id="0" name=""/>
        <dsp:cNvSpPr/>
      </dsp:nvSpPr>
      <dsp:spPr>
        <a:xfrm>
          <a:off x="1212804" y="1957557"/>
          <a:ext cx="148529" cy="148531"/>
        </a:xfrm>
        <a:prstGeom prst="ellipse">
          <a:avLst/>
        </a:prstGeom>
        <a:solidFill>
          <a:schemeClr val="tx1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3ACCC2-A2E7-4BE4-A771-B05649FFB906}">
      <dsp:nvSpPr>
        <dsp:cNvPr id="0" name=""/>
        <dsp:cNvSpPr/>
      </dsp:nvSpPr>
      <dsp:spPr>
        <a:xfrm>
          <a:off x="2607397" y="999633"/>
          <a:ext cx="148529" cy="148531"/>
        </a:xfrm>
        <a:prstGeom prst="ellipse">
          <a:avLst/>
        </a:prstGeom>
        <a:solidFill>
          <a:srgbClr val="00000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18DB51-4E24-4332-8D56-3FDA32AD33D1}">
      <dsp:nvSpPr>
        <dsp:cNvPr id="0" name=""/>
        <dsp:cNvSpPr/>
      </dsp:nvSpPr>
      <dsp:spPr>
        <a:xfrm>
          <a:off x="1897628" y="2115560"/>
          <a:ext cx="204842" cy="204931"/>
        </a:xfrm>
        <a:prstGeom prst="ellipse">
          <a:avLst/>
        </a:prstGeom>
        <a:solidFill>
          <a:schemeClr val="bg1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43F9F3-1EE4-4378-B81A-0811CE1F1F0F}">
      <dsp:nvSpPr>
        <dsp:cNvPr id="0" name=""/>
        <dsp:cNvSpPr/>
      </dsp:nvSpPr>
      <dsp:spPr>
        <a:xfrm>
          <a:off x="1254377" y="459106"/>
          <a:ext cx="148529" cy="148531"/>
        </a:xfrm>
        <a:prstGeom prst="ellipse">
          <a:avLst/>
        </a:prstGeom>
        <a:solidFill>
          <a:schemeClr val="tx1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082105-D4CF-4752-BE9F-13EA6CB2620D}">
      <dsp:nvSpPr>
        <dsp:cNvPr id="0" name=""/>
        <dsp:cNvSpPr/>
      </dsp:nvSpPr>
      <dsp:spPr>
        <a:xfrm>
          <a:off x="786867" y="1308752"/>
          <a:ext cx="148529" cy="148531"/>
        </a:xfrm>
        <a:prstGeom prst="ellipse">
          <a:avLst/>
        </a:prstGeom>
        <a:solidFill>
          <a:srgbClr val="FFFFFF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57381D-A6A5-4C21-9F6B-6FCCB5C59EB2}">
      <dsp:nvSpPr>
        <dsp:cNvPr id="0" name=""/>
        <dsp:cNvSpPr/>
      </dsp:nvSpPr>
      <dsp:spPr>
        <a:xfrm>
          <a:off x="70296" y="584390"/>
          <a:ext cx="749073" cy="748902"/>
        </a:xfrm>
        <a:prstGeom prst="ellipse">
          <a:avLst/>
        </a:prstGeom>
        <a:solidFill>
          <a:srgbClr val="00000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solidFill>
                <a:srgbClr val="FFFFFF"/>
              </a:solidFill>
              <a:latin typeface="微软雅黑"/>
              <a:ea typeface="微软雅黑"/>
              <a:cs typeface="+mn-cs"/>
            </a:rPr>
            <a:t>10%</a:t>
          </a:r>
          <a:endParaRPr lang="en-US" sz="1100" b="1" kern="1200" dirty="0">
            <a:solidFill>
              <a:srgbClr val="FFFFFF"/>
            </a:solidFill>
            <a:latin typeface="微软雅黑"/>
            <a:ea typeface="微软雅黑"/>
            <a:cs typeface="+mn-cs"/>
          </a:endParaRPr>
        </a:p>
      </dsp:txBody>
      <dsp:txXfrm>
        <a:off x="179995" y="694064"/>
        <a:ext cx="529675" cy="529554"/>
      </dsp:txXfrm>
    </dsp:sp>
    <dsp:sp modelId="{6968E1F2-ED48-4622-9700-52974E177A0A}">
      <dsp:nvSpPr>
        <dsp:cNvPr id="0" name=""/>
        <dsp:cNvSpPr/>
      </dsp:nvSpPr>
      <dsp:spPr>
        <a:xfrm>
          <a:off x="1490589" y="465564"/>
          <a:ext cx="204842" cy="204931"/>
        </a:xfrm>
        <a:prstGeom prst="ellipse">
          <a:avLst/>
        </a:prstGeom>
        <a:solidFill>
          <a:srgbClr val="00000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647742-D5C0-4145-8897-E33E130A57D0}">
      <dsp:nvSpPr>
        <dsp:cNvPr id="0" name=""/>
        <dsp:cNvSpPr/>
      </dsp:nvSpPr>
      <dsp:spPr>
        <a:xfrm>
          <a:off x="140971" y="1552861"/>
          <a:ext cx="370379" cy="370468"/>
        </a:xfrm>
        <a:prstGeom prst="ellipse">
          <a:avLst/>
        </a:prstGeom>
        <a:solidFill>
          <a:schemeClr val="tx1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8376C3-2D23-4EBB-A626-0F91508477DA}">
      <dsp:nvSpPr>
        <dsp:cNvPr id="0" name=""/>
        <dsp:cNvSpPr/>
      </dsp:nvSpPr>
      <dsp:spPr>
        <a:xfrm>
          <a:off x="2678071" y="232003"/>
          <a:ext cx="749073" cy="748902"/>
        </a:xfrm>
        <a:prstGeom prst="ellipse">
          <a:avLst/>
        </a:prstGeom>
        <a:solidFill>
          <a:schemeClr val="bg1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solidFill>
                <a:srgbClr val="FFFFFF"/>
              </a:solidFill>
              <a:latin typeface="微软雅黑"/>
              <a:ea typeface="微软雅黑"/>
              <a:cs typeface="+mn-cs"/>
            </a:rPr>
            <a:t>25%</a:t>
          </a:r>
          <a:endParaRPr lang="en-US" sz="1100" b="1" kern="1200" dirty="0">
            <a:solidFill>
              <a:srgbClr val="FFFFFF"/>
            </a:solidFill>
            <a:latin typeface="微软雅黑"/>
            <a:ea typeface="微软雅黑"/>
            <a:cs typeface="+mn-cs"/>
          </a:endParaRPr>
        </a:p>
      </dsp:txBody>
      <dsp:txXfrm>
        <a:off x="2787770" y="341677"/>
        <a:ext cx="529675" cy="529554"/>
      </dsp:txXfrm>
    </dsp:sp>
    <dsp:sp modelId="{B71C4F6C-8BDC-46A1-834F-8187F783B476}">
      <dsp:nvSpPr>
        <dsp:cNvPr id="0" name=""/>
        <dsp:cNvSpPr/>
      </dsp:nvSpPr>
      <dsp:spPr>
        <a:xfrm>
          <a:off x="2343596" y="749067"/>
          <a:ext cx="204842" cy="204931"/>
        </a:xfrm>
        <a:prstGeom prst="ellipse">
          <a:avLst/>
        </a:prstGeom>
        <a:solidFill>
          <a:srgbClr val="969696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887CCC-CADD-49EB-A808-260F8EDB2D91}">
      <dsp:nvSpPr>
        <dsp:cNvPr id="0" name=""/>
        <dsp:cNvSpPr/>
      </dsp:nvSpPr>
      <dsp:spPr>
        <a:xfrm>
          <a:off x="0" y="1993721"/>
          <a:ext cx="148529" cy="148531"/>
        </a:xfrm>
        <a:prstGeom prst="ellipse">
          <a:avLst/>
        </a:prstGeom>
        <a:solidFill>
          <a:srgbClr val="00000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FA7FB-04F6-466E-B1C1-5DA74B4980B0}">
      <dsp:nvSpPr>
        <dsp:cNvPr id="0" name=""/>
        <dsp:cNvSpPr/>
      </dsp:nvSpPr>
      <dsp:spPr>
        <a:xfrm>
          <a:off x="1480006" y="1782332"/>
          <a:ext cx="148529" cy="148531"/>
        </a:xfrm>
        <a:prstGeom prst="ellipse">
          <a:avLst/>
        </a:prstGeom>
        <a:solidFill>
          <a:srgbClr val="000000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734733-5068-4BBC-AB1F-F02AE2D95154}">
      <dsp:nvSpPr>
        <dsp:cNvPr id="0" name=""/>
        <dsp:cNvSpPr/>
      </dsp:nvSpPr>
      <dsp:spPr>
        <a:xfrm>
          <a:off x="3030310" y="1526599"/>
          <a:ext cx="749073" cy="748902"/>
        </a:xfrm>
        <a:prstGeom prst="ellipse">
          <a:avLst/>
        </a:prstGeom>
        <a:solidFill>
          <a:srgbClr val="969696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b="1" kern="1200" dirty="0" smtClean="0">
              <a:solidFill>
                <a:srgbClr val="FFFFFF"/>
              </a:solidFill>
              <a:latin typeface="微软雅黑"/>
              <a:ea typeface="微软雅黑"/>
              <a:cs typeface="+mn-cs"/>
            </a:rPr>
            <a:t>20%</a:t>
          </a:r>
          <a:endParaRPr lang="en-US" sz="1100" b="1" kern="1200" dirty="0">
            <a:solidFill>
              <a:srgbClr val="FFFFFF"/>
            </a:solidFill>
            <a:latin typeface="微软雅黑"/>
            <a:ea typeface="微软雅黑"/>
            <a:cs typeface="+mn-cs"/>
          </a:endParaRPr>
        </a:p>
      </dsp:txBody>
      <dsp:txXfrm>
        <a:off x="3140009" y="1636273"/>
        <a:ext cx="529675" cy="529554"/>
      </dsp:txXfrm>
    </dsp:sp>
    <dsp:sp modelId="{28122B00-DAD4-464B-BEF7-9E15254980FE}">
      <dsp:nvSpPr>
        <dsp:cNvPr id="0" name=""/>
        <dsp:cNvSpPr/>
      </dsp:nvSpPr>
      <dsp:spPr>
        <a:xfrm>
          <a:off x="2819042" y="1500337"/>
          <a:ext cx="148529" cy="148531"/>
        </a:xfrm>
        <a:prstGeom prst="ellipse">
          <a:avLst/>
        </a:prstGeom>
        <a:solidFill>
          <a:schemeClr val="tx1"/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80098-E5DC-4816-AEEF-832BC4707033}" type="datetimeFigureOut">
              <a:rPr lang="zh-CN" altLang="en-US" smtClean="0"/>
              <a:pPr/>
              <a:t>2018/1/12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7F1A05-06D9-45E5-A566-DCE3388D6A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678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688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80026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044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2113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4790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5872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464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4690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8635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4797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2369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8711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51483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28364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52752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1479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76887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29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015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9980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52124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39546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387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154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2658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33197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30598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74581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039695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11973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0076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29808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42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110226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43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13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04709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44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0741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45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2791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46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9810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47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6376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48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27748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49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34191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50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4165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51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58198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52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60052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54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03437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117812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55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68848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57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89970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59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1950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60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20084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61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4809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63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44526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64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64079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65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1019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66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24560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67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015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2292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68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78797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69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5966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48937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5201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326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64156" y="2013055"/>
            <a:ext cx="9793764" cy="13890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28311" y="3672099"/>
            <a:ext cx="8065453" cy="165604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59E12-B4B2-45E3-8380-85B0EFC69055}" type="datetimeFigureOut">
              <a:rPr lang="zh-CN" altLang="en-US" smtClean="0"/>
              <a:pPr/>
              <a:t>2018/1/12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9C2AD-CA39-43E2-BBEF-768E308D727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434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59E12-B4B2-45E3-8380-85B0EFC69055}" type="datetimeFigureOut">
              <a:rPr lang="zh-CN" altLang="en-US" smtClean="0"/>
              <a:pPr/>
              <a:t>2018/1/12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9C2AD-CA39-43E2-BBEF-768E308D727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434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25896" y="244507"/>
            <a:ext cx="3266589" cy="522464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26131" y="244507"/>
            <a:ext cx="9607730" cy="522464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59E12-B4B2-45E3-8380-85B0EFC69055}" type="datetimeFigureOut">
              <a:rPr lang="zh-CN" altLang="en-US" smtClean="0"/>
              <a:pPr/>
              <a:t>2018/1/12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9C2AD-CA39-43E2-BBEF-768E308D727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434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64161" y="2013056"/>
            <a:ext cx="9793764" cy="1389038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28318" y="3672099"/>
            <a:ext cx="8065453" cy="165604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886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766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65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539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425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3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119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7078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  <a:pPr defTabSz="1176655"/>
              <a:t>2018/1/12</a:t>
            </a:fld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/>
          <a:p>
            <a:pPr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  <a:pPr defTabSz="1176655"/>
              <a:t>‹#›</a:t>
            </a:fld>
            <a:endParaRPr lang="zh-CN" altLang="en-US" sz="23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 advTm="434">
    <p:pull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10" y="259513"/>
            <a:ext cx="10369868" cy="108002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6110" y="1512043"/>
            <a:ext cx="10369868" cy="42766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  <a:pPr defTabSz="1176655"/>
              <a:t>2018/1/12</a:t>
            </a:fld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/>
          <a:p>
            <a:pPr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  <a:pPr defTabSz="1176655"/>
              <a:t>‹#›</a:t>
            </a:fld>
            <a:endParaRPr lang="zh-CN" altLang="en-US" sz="23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 advTm="434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0166" y="4164116"/>
            <a:ext cx="9793764" cy="1287035"/>
          </a:xfrm>
          <a:prstGeom prst="rect">
            <a:avLst/>
          </a:prstGeom>
        </p:spPr>
        <p:txBody>
          <a:bodyPr anchor="t"/>
          <a:lstStyle>
            <a:lvl1pPr algn="l">
              <a:defRPr sz="51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0166" y="2746577"/>
            <a:ext cx="9793764" cy="14175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1pPr>
            <a:lvl2pPr marL="588645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2pPr>
            <a:lvl3pPr marL="117665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7653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4pPr>
            <a:lvl5pPr marL="235394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5pPr>
            <a:lvl6pPr marL="294259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6pPr>
            <a:lvl7pPr marL="35306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7pPr>
            <a:lvl8pPr marL="411924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8pPr>
            <a:lvl9pPr marL="470789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  <a:pPr defTabSz="1176655"/>
              <a:t>2018/1/12</a:t>
            </a:fld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/>
          <a:p>
            <a:pPr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  <a:pPr defTabSz="1176655"/>
              <a:t>‹#›</a:t>
            </a:fld>
            <a:endParaRPr lang="zh-CN" altLang="en-US" sz="23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 advTm="434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10" y="259513"/>
            <a:ext cx="10369868" cy="108002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76108" y="1191039"/>
            <a:ext cx="5088916" cy="3367591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57060" y="1191039"/>
            <a:ext cx="5088916" cy="3367591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  <a:pPr defTabSz="1176655"/>
              <a:t>2018/1/12</a:t>
            </a:fld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/>
          <a:p>
            <a:pPr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  <a:pPr defTabSz="1176655"/>
              <a:t>‹#›</a:t>
            </a:fld>
            <a:endParaRPr lang="zh-CN" altLang="en-US" sz="23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 advTm="434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10" y="259513"/>
            <a:ext cx="10369868" cy="108002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8" y="1450543"/>
            <a:ext cx="5090918" cy="60451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100" b="1"/>
            </a:lvl1pPr>
            <a:lvl2pPr marL="588645" indent="0">
              <a:buNone/>
              <a:defRPr sz="2600" b="1"/>
            </a:lvl2pPr>
            <a:lvl3pPr marL="1176655" indent="0">
              <a:buNone/>
              <a:defRPr sz="2300" b="1"/>
            </a:lvl3pPr>
            <a:lvl4pPr marL="1765300" indent="0">
              <a:buNone/>
              <a:defRPr sz="2100" b="1"/>
            </a:lvl4pPr>
            <a:lvl5pPr marL="2353945" indent="0">
              <a:buNone/>
              <a:defRPr sz="2100" b="1"/>
            </a:lvl5pPr>
            <a:lvl6pPr marL="2942590" indent="0">
              <a:buNone/>
              <a:defRPr sz="2100" b="1"/>
            </a:lvl6pPr>
            <a:lvl7pPr marL="3530600" indent="0">
              <a:buNone/>
              <a:defRPr sz="2100" b="1"/>
            </a:lvl7pPr>
            <a:lvl8pPr marL="4119245" indent="0">
              <a:buNone/>
              <a:defRPr sz="2100" b="1"/>
            </a:lvl8pPr>
            <a:lvl9pPr marL="4707890" indent="0">
              <a:buNone/>
              <a:defRPr sz="2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76108" y="2055059"/>
            <a:ext cx="5090918" cy="3733601"/>
          </a:xfrm>
          <a:prstGeom prst="rect">
            <a:avLst/>
          </a:prstGeo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53063" y="1450543"/>
            <a:ext cx="5092917" cy="60451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100" b="1"/>
            </a:lvl1pPr>
            <a:lvl2pPr marL="588645" indent="0">
              <a:buNone/>
              <a:defRPr sz="2600" b="1"/>
            </a:lvl2pPr>
            <a:lvl3pPr marL="1176655" indent="0">
              <a:buNone/>
              <a:defRPr sz="2300" b="1"/>
            </a:lvl3pPr>
            <a:lvl4pPr marL="1765300" indent="0">
              <a:buNone/>
              <a:defRPr sz="2100" b="1"/>
            </a:lvl4pPr>
            <a:lvl5pPr marL="2353945" indent="0">
              <a:buNone/>
              <a:defRPr sz="2100" b="1"/>
            </a:lvl5pPr>
            <a:lvl6pPr marL="2942590" indent="0">
              <a:buNone/>
              <a:defRPr sz="2100" b="1"/>
            </a:lvl6pPr>
            <a:lvl7pPr marL="3530600" indent="0">
              <a:buNone/>
              <a:defRPr sz="2100" b="1"/>
            </a:lvl7pPr>
            <a:lvl8pPr marL="4119245" indent="0">
              <a:buNone/>
              <a:defRPr sz="2100" b="1"/>
            </a:lvl8pPr>
            <a:lvl9pPr marL="4707890" indent="0">
              <a:buNone/>
              <a:defRPr sz="2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53063" y="2055059"/>
            <a:ext cx="5092917" cy="3733601"/>
          </a:xfrm>
          <a:prstGeom prst="rect">
            <a:avLst/>
          </a:prstGeo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  <a:pPr defTabSz="1176655"/>
              <a:t>2018/1/12</a:t>
            </a:fld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/>
          <a:p>
            <a:pPr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  <a:pPr defTabSz="1176655"/>
              <a:t>‹#›</a:t>
            </a:fld>
            <a:endParaRPr lang="zh-CN" altLang="en-US" sz="23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 advTm="434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10" y="259513"/>
            <a:ext cx="10369868" cy="108002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  <a:pPr defTabSz="1176655"/>
              <a:t>2018/1/12</a:t>
            </a:fld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/>
          <a:p>
            <a:pPr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  <a:pPr defTabSz="1176655"/>
              <a:t>‹#›</a:t>
            </a:fld>
            <a:endParaRPr lang="zh-CN" altLang="en-US" sz="23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 advTm="434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  <a:pPr defTabSz="1176655"/>
              <a:t>2018/1/12</a:t>
            </a:fld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/>
          <a:p>
            <a:pPr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  <a:pPr defTabSz="1176655"/>
              <a:t>‹#›</a:t>
            </a:fld>
            <a:endParaRPr lang="zh-CN" altLang="en-US" sz="23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 advTm="434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5" y="258007"/>
            <a:ext cx="3790683" cy="1098030"/>
          </a:xfrm>
          <a:prstGeom prst="rect">
            <a:avLst/>
          </a:prstGeom>
        </p:spPr>
        <p:txBody>
          <a:bodyPr anchor="b"/>
          <a:lstStyle>
            <a:lvl1pPr algn="l">
              <a:defRPr sz="26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4814" y="258011"/>
            <a:ext cx="6441161" cy="5530650"/>
          </a:xfrm>
          <a:prstGeom prst="rect">
            <a:avLst/>
          </a:prstGeom>
        </p:spPr>
        <p:txBody>
          <a:bodyPr/>
          <a:lstStyle>
            <a:lvl1pPr>
              <a:defRPr sz="4100"/>
            </a:lvl1pPr>
            <a:lvl2pPr>
              <a:defRPr sz="3600"/>
            </a:lvl2pPr>
            <a:lvl3pPr>
              <a:defRPr sz="31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76105" y="1356037"/>
            <a:ext cx="3790683" cy="44326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588645" indent="0">
              <a:buNone/>
              <a:defRPr sz="1500"/>
            </a:lvl2pPr>
            <a:lvl3pPr marL="1176655" indent="0">
              <a:buNone/>
              <a:defRPr sz="1300"/>
            </a:lvl3pPr>
            <a:lvl4pPr marL="1765300" indent="0">
              <a:buNone/>
              <a:defRPr sz="1200"/>
            </a:lvl4pPr>
            <a:lvl5pPr marL="2353945" indent="0">
              <a:buNone/>
              <a:defRPr sz="1200"/>
            </a:lvl5pPr>
            <a:lvl6pPr marL="2942590" indent="0">
              <a:buNone/>
              <a:defRPr sz="1200"/>
            </a:lvl6pPr>
            <a:lvl7pPr marL="3530600" indent="0">
              <a:buNone/>
              <a:defRPr sz="1200"/>
            </a:lvl7pPr>
            <a:lvl8pPr marL="4119245" indent="0">
              <a:buNone/>
              <a:defRPr sz="1200"/>
            </a:lvl8pPr>
            <a:lvl9pPr marL="4707890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  <a:pPr defTabSz="1176655"/>
              <a:t>2018/1/12</a:t>
            </a:fld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/>
          <a:p>
            <a:pPr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  <a:pPr defTabSz="1176655"/>
              <a:t>‹#›</a:t>
            </a:fld>
            <a:endParaRPr lang="zh-CN" altLang="en-US" sz="23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 advTm="434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59E12-B4B2-45E3-8380-85B0EFC69055}" type="datetimeFigureOut">
              <a:rPr lang="zh-CN" altLang="en-US" smtClean="0"/>
              <a:pPr/>
              <a:t>2018/1/12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9C2AD-CA39-43E2-BBEF-768E308D727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434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8408" y="4536128"/>
            <a:ext cx="6913245" cy="535515"/>
          </a:xfrm>
          <a:prstGeom prst="rect">
            <a:avLst/>
          </a:prstGeom>
        </p:spPr>
        <p:txBody>
          <a:bodyPr anchor="b"/>
          <a:lstStyle>
            <a:lvl1pPr algn="l">
              <a:defRPr sz="26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58408" y="579020"/>
            <a:ext cx="6913245" cy="38881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100"/>
            </a:lvl1pPr>
            <a:lvl2pPr marL="588645" indent="0">
              <a:buNone/>
              <a:defRPr sz="3600"/>
            </a:lvl2pPr>
            <a:lvl3pPr marL="1176655" indent="0">
              <a:buNone/>
              <a:defRPr sz="3100"/>
            </a:lvl3pPr>
            <a:lvl4pPr marL="1765300" indent="0">
              <a:buNone/>
              <a:defRPr sz="2600"/>
            </a:lvl4pPr>
            <a:lvl5pPr marL="2353945" indent="0">
              <a:buNone/>
              <a:defRPr sz="2600"/>
            </a:lvl5pPr>
            <a:lvl6pPr marL="2942590" indent="0">
              <a:buNone/>
              <a:defRPr sz="2600"/>
            </a:lvl6pPr>
            <a:lvl7pPr marL="3530600" indent="0">
              <a:buNone/>
              <a:defRPr sz="2600"/>
            </a:lvl7pPr>
            <a:lvl8pPr marL="4119245" indent="0">
              <a:buNone/>
              <a:defRPr sz="2600"/>
            </a:lvl8pPr>
            <a:lvl9pPr marL="4707890" indent="0">
              <a:buNone/>
              <a:defRPr sz="26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58408" y="5071640"/>
            <a:ext cx="6913245" cy="760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588645" indent="0">
              <a:buNone/>
              <a:defRPr sz="1500"/>
            </a:lvl2pPr>
            <a:lvl3pPr marL="1176655" indent="0">
              <a:buNone/>
              <a:defRPr sz="1300"/>
            </a:lvl3pPr>
            <a:lvl4pPr marL="1765300" indent="0">
              <a:buNone/>
              <a:defRPr sz="1200"/>
            </a:lvl4pPr>
            <a:lvl5pPr marL="2353945" indent="0">
              <a:buNone/>
              <a:defRPr sz="1200"/>
            </a:lvl5pPr>
            <a:lvl6pPr marL="2942590" indent="0">
              <a:buNone/>
              <a:defRPr sz="1200"/>
            </a:lvl6pPr>
            <a:lvl7pPr marL="3530600" indent="0">
              <a:buNone/>
              <a:defRPr sz="1200"/>
            </a:lvl7pPr>
            <a:lvl8pPr marL="4119245" indent="0">
              <a:buNone/>
              <a:defRPr sz="1200"/>
            </a:lvl8pPr>
            <a:lvl9pPr marL="4707890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  <a:pPr defTabSz="1176655"/>
              <a:t>2018/1/12</a:t>
            </a:fld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/>
          <a:p>
            <a:pPr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  <a:pPr defTabSz="1176655"/>
              <a:t>‹#›</a:t>
            </a:fld>
            <a:endParaRPr lang="zh-CN" altLang="en-US" sz="23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 advTm="434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10" y="259513"/>
            <a:ext cx="10369868" cy="108002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76110" y="1512043"/>
            <a:ext cx="10369868" cy="427661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  <a:pPr defTabSz="1176655"/>
              <a:t>2018/1/12</a:t>
            </a:fld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/>
          <a:p>
            <a:pPr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  <a:pPr defTabSz="1176655"/>
              <a:t>‹#›</a:t>
            </a:fld>
            <a:endParaRPr lang="zh-CN" altLang="en-US" sz="23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 advTm="434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353509" y="204011"/>
            <a:ext cx="2592468" cy="435461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76103" y="204011"/>
            <a:ext cx="7585366" cy="435461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  <a:pPr defTabSz="1176655"/>
              <a:t>2018/1/12</a:t>
            </a:fld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/>
          <a:p>
            <a:pPr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  <a:pPr defTabSz="1176655"/>
              <a:t>‹#›</a:t>
            </a:fld>
            <a:endParaRPr lang="zh-CN" altLang="en-US" sz="23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 advTm="434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1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211598"/>
            <a:ext cx="917062" cy="616425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78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049087" y="211598"/>
            <a:ext cx="6081421" cy="616425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646" b="1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132166"/>
            <a:ext cx="11522075" cy="84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701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028963"/>
            <a:ext cx="11522075" cy="43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701"/>
          </a:p>
        </p:txBody>
      </p:sp>
    </p:spTree>
    <p:extLst>
      <p:ext uri="{BB962C8B-B14F-4D97-AF65-F5344CB8AC3E}">
        <p14:creationId xmlns:p14="http://schemas.microsoft.com/office/powerpoint/2010/main" val="3899546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0164" y="4164113"/>
            <a:ext cx="9793764" cy="128703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0164" y="2746575"/>
            <a:ext cx="9793764" cy="1417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59E12-B4B2-45E3-8380-85B0EFC69055}" type="datetimeFigureOut">
              <a:rPr lang="zh-CN" altLang="en-US" smtClean="0"/>
              <a:pPr/>
              <a:t>2018/1/12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9C2AD-CA39-43E2-BBEF-768E308D727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434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26132" y="1428039"/>
            <a:ext cx="6437159" cy="404110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355326" y="1428039"/>
            <a:ext cx="6437159" cy="404110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59E12-B4B2-45E3-8380-85B0EFC69055}" type="datetimeFigureOut">
              <a:rPr lang="zh-CN" altLang="en-US" smtClean="0"/>
              <a:pPr/>
              <a:t>2018/1/12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9C2AD-CA39-43E2-BBEF-768E308D727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434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4" y="259508"/>
            <a:ext cx="10369868" cy="1080029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4" y="1450540"/>
            <a:ext cx="5090917" cy="6045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76104" y="2055056"/>
            <a:ext cx="5090917" cy="37336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53055" y="1450540"/>
            <a:ext cx="5092917" cy="6045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53055" y="2055056"/>
            <a:ext cx="5092917" cy="37336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59E12-B4B2-45E3-8380-85B0EFC69055}" type="datetimeFigureOut">
              <a:rPr lang="zh-CN" altLang="en-US" smtClean="0"/>
              <a:pPr/>
              <a:t>2018/1/12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9C2AD-CA39-43E2-BBEF-768E308D727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434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59E12-B4B2-45E3-8380-85B0EFC69055}" type="datetimeFigureOut">
              <a:rPr lang="zh-CN" altLang="en-US" smtClean="0"/>
              <a:pPr/>
              <a:t>2018/1/12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9C2AD-CA39-43E2-BBEF-768E308D727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434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59E12-B4B2-45E3-8380-85B0EFC69055}" type="datetimeFigureOut">
              <a:rPr lang="zh-CN" altLang="en-US" smtClean="0"/>
              <a:pPr/>
              <a:t>2018/1/12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9C2AD-CA39-43E2-BBEF-768E308D727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434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5" y="258007"/>
            <a:ext cx="3790683" cy="109803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4811" y="258007"/>
            <a:ext cx="6441160" cy="55306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76105" y="1356037"/>
            <a:ext cx="3790683" cy="44326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59E12-B4B2-45E3-8380-85B0EFC69055}" type="datetimeFigureOut">
              <a:rPr lang="zh-CN" altLang="en-US" smtClean="0"/>
              <a:pPr/>
              <a:t>2018/1/12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9C2AD-CA39-43E2-BBEF-768E308D727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434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8407" y="4536122"/>
            <a:ext cx="6913245" cy="53551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58407" y="579016"/>
            <a:ext cx="6913245" cy="388810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58407" y="5071637"/>
            <a:ext cx="6913245" cy="7605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59E12-B4B2-45E3-8380-85B0EFC69055}" type="datetimeFigureOut">
              <a:rPr lang="zh-CN" altLang="en-US" smtClean="0"/>
              <a:pPr/>
              <a:t>2018/1/12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9C2AD-CA39-43E2-BBEF-768E308D727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434">
    <p:pull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76104" y="259508"/>
            <a:ext cx="10369868" cy="1080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4" y="1512041"/>
            <a:ext cx="10369868" cy="4276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76104" y="6006163"/>
            <a:ext cx="2688484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59E12-B4B2-45E3-8380-85B0EFC69055}" type="datetimeFigureOut">
              <a:rPr lang="zh-CN" altLang="en-US" smtClean="0"/>
              <a:pPr/>
              <a:t>2018/1/12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36709" y="6006163"/>
            <a:ext cx="3648657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257487" y="6006163"/>
            <a:ext cx="2688484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9C2AD-CA39-43E2-BBEF-768E308D727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Tm="434">
    <p:pull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-1"/>
            <a:ext cx="11522075" cy="648116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slow" advTm="434">
    <p:pull/>
  </p:transition>
  <p:timing>
    <p:tnLst>
      <p:par>
        <p:cTn id="1" dur="indefinite" restart="never" nodeType="tmRoot"/>
      </p:par>
    </p:tnLst>
  </p:timing>
  <p:txStyles>
    <p:titleStyle>
      <a:lvl1pPr algn="ctr" defTabSz="1176655" rtl="0" eaLnBrk="1" latinLnBrk="0" hangingPunct="1">
        <a:spcBef>
          <a:spcPct val="0"/>
        </a:spcBef>
        <a:buNone/>
        <a:defRPr sz="5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41325" indent="-441325" algn="l" defTabSz="1176655" rtl="0" eaLnBrk="1" latinLnBrk="0" hangingPunct="1">
        <a:spcBef>
          <a:spcPct val="20000"/>
        </a:spcBef>
        <a:buFont typeface="Arial" pitchFamily="34" charset="0"/>
        <a:buChar char="•"/>
        <a:defRPr sz="4100" kern="1200">
          <a:solidFill>
            <a:schemeClr val="tx1"/>
          </a:solidFill>
          <a:latin typeface="+mn-lt"/>
          <a:ea typeface="+mn-ea"/>
          <a:cs typeface="+mn-cs"/>
        </a:defRPr>
      </a:lvl1pPr>
      <a:lvl2pPr marL="956310" indent="-367665" algn="l" defTabSz="1176655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471295" indent="-294005" algn="l" defTabSz="1176655" rtl="0" eaLnBrk="1" latinLnBrk="0" hangingPunct="1">
        <a:spcBef>
          <a:spcPct val="20000"/>
        </a:spcBef>
        <a:buFont typeface="Arial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3pPr>
      <a:lvl4pPr marL="2059305" indent="-294005" algn="l" defTabSz="1176655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47950" indent="-294005" algn="l" defTabSz="1176655" rtl="0" eaLnBrk="1" latinLnBrk="0" hangingPunct="1">
        <a:spcBef>
          <a:spcPct val="20000"/>
        </a:spcBef>
        <a:buFont typeface="Arial" pitchFamily="34" charset="0"/>
        <a:buChar char="»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36595" indent="-294005" algn="l" defTabSz="1176655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825240" indent="-294005" algn="l" defTabSz="1176655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413250" indent="-294005" algn="l" defTabSz="1176655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001895" indent="-294005" algn="l" defTabSz="1176655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17665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88645" algn="l" defTabSz="117665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76655" algn="l" defTabSz="117665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65300" algn="l" defTabSz="117665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53945" algn="l" defTabSz="117665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42590" algn="l" defTabSz="117665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530600" algn="l" defTabSz="117665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119245" algn="l" defTabSz="117665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707890" algn="l" defTabSz="117665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7.jpeg"/><Relationship Id="rId3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png"/><Relationship Id="rId8" Type="http://schemas.openxmlformats.org/officeDocument/2006/relationships/image" Target="../media/image9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5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4" Type="http://schemas.openxmlformats.org/officeDocument/2006/relationships/image" Target="../media/image48.jpeg"/><Relationship Id="rId5" Type="http://schemas.openxmlformats.org/officeDocument/2006/relationships/image" Target="../media/image49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0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1522075" cy="6481167"/>
          </a:xfrm>
          <a:prstGeom prst="rect">
            <a:avLst/>
          </a:prstGeom>
        </p:spPr>
      </p:pic>
      <p:sp>
        <p:nvSpPr>
          <p:cNvPr id="1035" name="Rectangle 7"/>
          <p:cNvSpPr>
            <a:spLocks noChangeArrowheads="1"/>
          </p:cNvSpPr>
          <p:nvPr/>
        </p:nvSpPr>
        <p:spPr bwMode="auto">
          <a:xfrm>
            <a:off x="6154910" y="1947863"/>
            <a:ext cx="5438775" cy="2576512"/>
          </a:xfrm>
          <a:prstGeom prst="rect">
            <a:avLst/>
          </a:prstGeom>
          <a:solidFill>
            <a:srgbClr val="3536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6" name="Freeform 8"/>
          <p:cNvSpPr/>
          <p:nvPr/>
        </p:nvSpPr>
        <p:spPr bwMode="auto">
          <a:xfrm>
            <a:off x="-143618" y="1947863"/>
            <a:ext cx="6624736" cy="2576512"/>
          </a:xfrm>
          <a:custGeom>
            <a:avLst/>
            <a:gdLst>
              <a:gd name="T0" fmla="*/ 4054 w 4054"/>
              <a:gd name="T1" fmla="*/ 804 h 1623"/>
              <a:gd name="T2" fmla="*/ 3860 w 4054"/>
              <a:gd name="T3" fmla="*/ 631 h 1623"/>
              <a:gd name="T4" fmla="*/ 3860 w 4054"/>
              <a:gd name="T5" fmla="*/ 0 h 1623"/>
              <a:gd name="T6" fmla="*/ 0 w 4054"/>
              <a:gd name="T7" fmla="*/ 0 h 1623"/>
              <a:gd name="T8" fmla="*/ 0 w 4054"/>
              <a:gd name="T9" fmla="*/ 1623 h 1623"/>
              <a:gd name="T10" fmla="*/ 3860 w 4054"/>
              <a:gd name="T11" fmla="*/ 1623 h 1623"/>
              <a:gd name="T12" fmla="*/ 3860 w 4054"/>
              <a:gd name="T13" fmla="*/ 976 h 1623"/>
              <a:gd name="T14" fmla="*/ 4054 w 4054"/>
              <a:gd name="T15" fmla="*/ 804 h 16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054" h="1623">
                <a:moveTo>
                  <a:pt x="4054" y="804"/>
                </a:moveTo>
                <a:lnTo>
                  <a:pt x="3860" y="631"/>
                </a:lnTo>
                <a:lnTo>
                  <a:pt x="3860" y="0"/>
                </a:lnTo>
                <a:lnTo>
                  <a:pt x="0" y="0"/>
                </a:lnTo>
                <a:lnTo>
                  <a:pt x="0" y="1623"/>
                </a:lnTo>
                <a:lnTo>
                  <a:pt x="3860" y="1623"/>
                </a:lnTo>
                <a:lnTo>
                  <a:pt x="3860" y="976"/>
                </a:lnTo>
                <a:lnTo>
                  <a:pt x="4054" y="804"/>
                </a:lnTo>
                <a:close/>
              </a:path>
            </a:pathLst>
          </a:custGeom>
          <a:solidFill>
            <a:srgbClr val="F4EA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40492" y="2261720"/>
            <a:ext cx="48583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学校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名称：浙江大学城市学院</a:t>
            </a: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指导老师：杨枨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报告人：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SE2017 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秋 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G10</a:t>
            </a: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组员：刘坤、钱金港、盛轶群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00431" y="2632493"/>
            <a:ext cx="4245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CAMPAIGO</a:t>
            </a:r>
          </a:p>
          <a:p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项目分享总结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08046" y="1146886"/>
            <a:ext cx="7293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Microsoft YaHei" charset="0"/>
                <a:ea typeface="Microsoft YaHei" charset="0"/>
                <a:cs typeface="Microsoft YaHei" charset="0"/>
              </a:rPr>
              <a:t>《</a:t>
            </a:r>
            <a:r>
              <a:rPr kumimoji="1" lang="zh-CN" altLang="en-US" sz="2800" dirty="0">
                <a:latin typeface="Microsoft YaHei" charset="0"/>
                <a:ea typeface="Microsoft YaHei" charset="0"/>
                <a:cs typeface="Microsoft YaHei" charset="0"/>
              </a:rPr>
              <a:t>基于</a:t>
            </a:r>
            <a:r>
              <a:rPr kumimoji="1" lang="en-US" altLang="zh-CN" sz="2800" dirty="0">
                <a:latin typeface="Microsoft YaHei" charset="0"/>
                <a:ea typeface="Microsoft YaHei" charset="0"/>
                <a:cs typeface="Microsoft YaHei" charset="0"/>
              </a:rPr>
              <a:t>Android</a:t>
            </a:r>
            <a:r>
              <a:rPr kumimoji="1" lang="zh-CN" altLang="en-US" sz="2800" dirty="0">
                <a:latin typeface="Microsoft YaHei" charset="0"/>
                <a:ea typeface="Microsoft YaHei" charset="0"/>
                <a:cs typeface="Microsoft YaHei" charset="0"/>
              </a:rPr>
              <a:t>的校园社交及</a:t>
            </a:r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>活动管理</a:t>
            </a:r>
            <a:r>
              <a:rPr kumimoji="1" lang="en-US" altLang="zh-CN" sz="2800" dirty="0" smtClean="0">
                <a:latin typeface="Microsoft YaHei" charset="0"/>
                <a:ea typeface="Microsoft YaHei" charset="0"/>
                <a:cs typeface="Microsoft YaHei" charset="0"/>
              </a:rPr>
              <a:t>APP</a:t>
            </a:r>
            <a:r>
              <a:rPr kumimoji="1" lang="en-US" altLang="zh-CN" sz="2800" dirty="0">
                <a:latin typeface="Microsoft YaHei" charset="0"/>
                <a:ea typeface="Microsoft YaHei" charset="0"/>
                <a:cs typeface="Microsoft YaHei" charset="0"/>
              </a:rPr>
              <a:t>》</a:t>
            </a:r>
            <a:endParaRPr kumimoji="1" lang="zh-CN" altLang="en-US" sz="2800" dirty="0">
              <a:solidFill>
                <a:schemeClr val="accent2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5" name="Rectangle 20"/>
          <p:cNvSpPr>
            <a:spLocks noChangeArrowheads="1"/>
          </p:cNvSpPr>
          <p:nvPr/>
        </p:nvSpPr>
        <p:spPr bwMode="auto">
          <a:xfrm>
            <a:off x="4627673" y="4625343"/>
            <a:ext cx="256801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3600" dirty="0" smtClean="0">
                <a:latin typeface="Agency FB" pitchFamily="34" charset="0"/>
              </a:rPr>
              <a:t>SE2017 CAMPAIGO</a:t>
            </a:r>
            <a:endParaRPr kumimoji="0" lang="zh-CN" altLang="zh-CN" sz="3600" b="0" i="0" u="none" strike="noStrike" cap="none" normalizeH="0" baseline="0" dirty="0" smtClean="0">
              <a:ln>
                <a:noFill/>
              </a:ln>
              <a:effectLst/>
              <a:ea typeface="宋体" pitchFamily="2" charset="-122"/>
              <a:cs typeface="宋体" pitchFamily="2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4248869" y="5184304"/>
            <a:ext cx="0" cy="3186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5328989" y="5184304"/>
            <a:ext cx="0" cy="3186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441986" y="5184304"/>
            <a:ext cx="0" cy="3186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7563946" y="5184304"/>
            <a:ext cx="0" cy="3186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51578" y="5184304"/>
            <a:ext cx="933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定义</a:t>
            </a:r>
            <a:endParaRPr lang="zh-CN" altLang="en-US" sz="1600" dirty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06415" y="5184304"/>
            <a:ext cx="9361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开发</a:t>
            </a:r>
            <a:endParaRPr lang="zh-CN" altLang="en-US" sz="1600" dirty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86535" y="5184304"/>
            <a:ext cx="1002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维护</a:t>
            </a:r>
            <a:endParaRPr lang="zh-CN" altLang="en-US" sz="1600" dirty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</p:cSld>
  <p:clrMapOvr>
    <a:masterClrMapping/>
  </p:clrMapOvr>
  <p:transition spd="slow" advTm="43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5" grpId="0" animBg="1"/>
      <p:bldP spid="1036" grpId="0" animBg="1"/>
      <p:bldP spid="6" grpId="0"/>
      <p:bldP spid="7" grpId="0"/>
      <p:bldP spid="4" grpId="0"/>
      <p:bldP spid="15" grpId="0"/>
      <p:bldP spid="21" grpId="0"/>
      <p:bldP spid="22" grpId="0"/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2"/>
          <p:cNvSpPr/>
          <p:nvPr/>
        </p:nvSpPr>
        <p:spPr bwMode="auto">
          <a:xfrm>
            <a:off x="0" y="1655911"/>
            <a:ext cx="4752925" cy="1728192"/>
          </a:xfrm>
          <a:prstGeom prst="rect">
            <a:avLst/>
          </a:prstGeom>
          <a:solidFill>
            <a:srgbClr val="00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5600" kern="0" smtClean="0">
              <a:solidFill>
                <a:srgbClr val="000000"/>
              </a:solidFill>
              <a:latin typeface="微软雅黑"/>
              <a:ea typeface="微软雅黑"/>
              <a:cs typeface="ヒラギノ角ゴ ProN W3" charset="0"/>
              <a:sym typeface="Gill Sans" charset="0"/>
            </a:endParaRPr>
          </a:p>
        </p:txBody>
      </p:sp>
      <p:pic>
        <p:nvPicPr>
          <p:cNvPr id="112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8549" y="1908434"/>
            <a:ext cx="911441" cy="1223146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2444806" y="2072861"/>
            <a:ext cx="208823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zh-CN" altLang="en-US" sz="40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需求分析</a:t>
            </a:r>
            <a:endParaRPr lang="en-US" sz="400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5400997" y="1908434"/>
            <a:ext cx="511256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1</a:t>
            </a:r>
            <a:r>
              <a:rPr lang="zh-CN" altLang="en-US" sz="20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</a:t>
            </a:r>
            <a:r>
              <a:rPr lang="zh-CN" altLang="en-US" sz="20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需求</a:t>
            </a:r>
            <a:r>
              <a:rPr lang="zh-CN" altLang="en-US" sz="20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文档</a:t>
            </a:r>
            <a:endParaRPr lang="en-US" altLang="zh-CN" sz="2000" spc="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2</a:t>
            </a:r>
            <a:r>
              <a:rPr lang="zh-CN" altLang="en-US" sz="20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、界面原型</a:t>
            </a:r>
            <a:endParaRPr lang="en-US" altLang="zh-CN" sz="2000" spc="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3</a:t>
            </a:r>
            <a:r>
              <a:rPr lang="zh-CN" altLang="en-US" sz="20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、功能和非功能需求</a:t>
            </a:r>
            <a:endParaRPr lang="en-US" altLang="zh-CN" sz="2000" spc="100" dirty="0" smtClean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4</a:t>
            </a:r>
            <a:r>
              <a:rPr lang="zh-CN" altLang="en-US" sz="20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、数据字典、</a:t>
            </a:r>
            <a:r>
              <a:rPr lang="en-US" altLang="zh-CN" sz="20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ER</a:t>
            </a:r>
            <a:r>
              <a:rPr lang="zh-CN" altLang="en-US" sz="20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图</a:t>
            </a:r>
            <a:endParaRPr lang="en-US" altLang="zh-CN" sz="2000" spc="100" dirty="0" smtClean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2000" spc="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pic>
        <p:nvPicPr>
          <p:cNvPr id="118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3360162">
            <a:off x="-534587" y="1788675"/>
            <a:ext cx="2185070" cy="282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283606"/>
      </p:ext>
    </p:extLst>
  </p:cSld>
  <p:clrMapOvr>
    <a:masterClrMapping/>
  </p:clrMapOvr>
  <p:transition spd="slow" advTm="43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1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10"/>
          <p:cNvGrpSpPr/>
          <p:nvPr/>
        </p:nvGrpSpPr>
        <p:grpSpPr bwMode="auto">
          <a:xfrm>
            <a:off x="1792912" y="2670125"/>
            <a:ext cx="2070225" cy="1218034"/>
            <a:chOff x="0" y="0"/>
            <a:chExt cx="2726" cy="1624"/>
          </a:xfrm>
        </p:grpSpPr>
        <p:sp>
          <p:nvSpPr>
            <p:cNvPr id="28" name="Rectangle 11"/>
            <p:cNvSpPr/>
            <p:nvPr/>
          </p:nvSpPr>
          <p:spPr bwMode="auto">
            <a:xfrm>
              <a:off x="0" y="0"/>
              <a:ext cx="2440" cy="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 smtClean="0">
                  <a:solidFill>
                    <a:srgbClr val="000000"/>
                  </a:solidFill>
                  <a:latin typeface="微软雅黑"/>
                  <a:ea typeface="微软雅黑"/>
                  <a:cs typeface="Lato Regular" charset="0"/>
                  <a:sym typeface="Lato Regular" charset="0"/>
                </a:rPr>
                <a:t>城院学生</a:t>
              </a:r>
              <a:endParaRPr lang="en-US" sz="1600" dirty="0">
                <a:solidFill>
                  <a:srgbClr val="000000"/>
                </a:solidFill>
                <a:latin typeface="微软雅黑"/>
                <a:ea typeface="微软雅黑"/>
                <a:cs typeface="Lato Regular" charset="0"/>
                <a:sym typeface="Lato Regular" charset="0"/>
              </a:endParaRPr>
            </a:p>
          </p:txBody>
        </p:sp>
        <p:sp>
          <p:nvSpPr>
            <p:cNvPr id="29" name="Rectangle 12"/>
            <p:cNvSpPr/>
            <p:nvPr/>
          </p:nvSpPr>
          <p:spPr bwMode="auto">
            <a:xfrm>
              <a:off x="0" y="416"/>
              <a:ext cx="2726" cy="1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just">
                <a:spcAft>
                  <a:spcPts val="0"/>
                </a:spcAft>
              </a:pPr>
              <a:r>
                <a:rPr lang="zh-CN" altLang="zh-CN" sz="1400" kern="100" dirty="0">
                  <a:solidFill>
                    <a:schemeClr val="bg1"/>
                  </a:solidFill>
                  <a:latin typeface="DengXian" charset="-122"/>
                  <a:ea typeface="DengXian" charset="-122"/>
                  <a:cs typeface="Times New Roman" charset="0"/>
                </a:rPr>
                <a:t>该群体接受能力强，并且熟练使用智能手机。该群体是本产品的主要使用者。城院学生在学习生活中会参加大量的学生活动，但是缺乏一个便于申请的平台，所以为满足该群体的需求，我们针对该群体进行设计开发我们的产品。</a:t>
              </a:r>
              <a:endParaRPr lang="en-US" altLang="zh-CN" sz="1400" kern="100" dirty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endParaRPr>
            </a:p>
            <a:p>
              <a:pPr algn="just"/>
              <a:endParaRPr lang="en-US" altLang="zh-CN" sz="1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endParaRPr>
            </a:p>
            <a:p>
              <a:pPr algn="just"/>
              <a:r>
                <a:rPr lang="zh-CN" altLang="zh-CN" sz="1400" dirty="0" smtClean="0">
                  <a:solidFill>
                    <a:schemeClr val="bg1"/>
                  </a:solidFill>
                  <a:latin typeface="DengXian" charset="-122"/>
                  <a:ea typeface="DengXian" charset="-122"/>
                  <a:cs typeface="DengXian" charset="-122"/>
                </a:rPr>
                <a:t>用户</a:t>
              </a:r>
              <a:r>
                <a:rPr lang="zh-CN" altLang="zh-CN" sz="1400" dirty="0">
                  <a:solidFill>
                    <a:schemeClr val="bg1"/>
                  </a:solidFill>
                  <a:latin typeface="DengXian" charset="-122"/>
                  <a:ea typeface="DengXian" charset="-122"/>
                  <a:cs typeface="DengXian" charset="-122"/>
                </a:rPr>
                <a:t>代表</a:t>
              </a:r>
              <a:r>
                <a:rPr lang="zh-CN" altLang="zh-CN" sz="1400" dirty="0" smtClean="0">
                  <a:solidFill>
                    <a:schemeClr val="bg1"/>
                  </a:solidFill>
                  <a:latin typeface="DengXian" charset="-122"/>
                  <a:ea typeface="DengXian" charset="-122"/>
                  <a:cs typeface="DengXian" charset="-122"/>
                </a:rPr>
                <a:t>：</a:t>
              </a:r>
              <a:endParaRPr lang="en-US" altLang="zh-CN" sz="1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endParaRPr>
            </a:p>
            <a:p>
              <a:pPr algn="just"/>
              <a:r>
                <a:rPr lang="zh-CN" altLang="en-US" sz="1400" dirty="0" smtClean="0">
                  <a:solidFill>
                    <a:schemeClr val="bg1"/>
                  </a:solidFill>
                  <a:latin typeface="DengXian" charset="-122"/>
                  <a:ea typeface="DengXian" charset="-122"/>
                  <a:cs typeface="DengXian" charset="-122"/>
                </a:rPr>
                <a:t>信电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DengXian" charset="-122"/>
                  <a:ea typeface="DengXian" charset="-122"/>
                  <a:cs typeface="DengXian" charset="-122"/>
                </a:rPr>
                <a:t>1602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DengXian" charset="-122"/>
                  <a:ea typeface="DengXian" charset="-122"/>
                  <a:cs typeface="DengXian" charset="-122"/>
                </a:rPr>
                <a:t>班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DengXian" charset="-122"/>
                  <a:ea typeface="DengXian" charset="-122"/>
                  <a:cs typeface="DengXian" charset="-122"/>
                </a:rPr>
                <a:t>曹昭</a:t>
              </a:r>
              <a:r>
                <a:rPr lang="zh-CN" altLang="zh-CN" sz="1400" dirty="0" smtClean="0">
                  <a:solidFill>
                    <a:schemeClr val="bg1"/>
                  </a:solidFill>
                  <a:latin typeface="DengXian" charset="-122"/>
                  <a:ea typeface="DengXian" charset="-122"/>
                  <a:cs typeface="DengXian" charset="-122"/>
                </a:rPr>
                <a:t>。</a:t>
              </a:r>
              <a:endParaRPr lang="en-US" altLang="zh-CN" sz="1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endParaRPr>
            </a:p>
            <a:p>
              <a:pPr algn="just"/>
              <a:r>
                <a:rPr lang="zh-CN" altLang="zh-CN" sz="1400" dirty="0" smtClean="0">
                  <a:solidFill>
                    <a:schemeClr val="bg1"/>
                  </a:solidFill>
                  <a:latin typeface="DengXian" charset="-122"/>
                  <a:ea typeface="DengXian" charset="-122"/>
                  <a:cs typeface="DengXian" charset="-122"/>
                </a:rPr>
                <a:t>该</a:t>
              </a:r>
              <a:r>
                <a:rPr lang="zh-CN" altLang="zh-CN" sz="1400" dirty="0">
                  <a:solidFill>
                    <a:schemeClr val="bg1"/>
                  </a:solidFill>
                  <a:latin typeface="DengXian" charset="-122"/>
                  <a:ea typeface="DengXian" charset="-122"/>
                  <a:cs typeface="DengXian" charset="-122"/>
                </a:rPr>
                <a:t>同学在学生组织任职多年，了解学生活动。</a:t>
              </a:r>
              <a:endParaRPr lang="en-US" altLang="zh-CN" sz="1400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endParaRPr>
            </a:p>
          </p:txBody>
        </p:sp>
      </p:grpSp>
      <p:grpSp>
        <p:nvGrpSpPr>
          <p:cNvPr id="30" name="Group 13"/>
          <p:cNvGrpSpPr/>
          <p:nvPr/>
        </p:nvGrpSpPr>
        <p:grpSpPr bwMode="auto">
          <a:xfrm>
            <a:off x="1151188" y="2654063"/>
            <a:ext cx="444271" cy="438012"/>
            <a:chOff x="0" y="0"/>
            <a:chExt cx="584" cy="584"/>
          </a:xfrm>
        </p:grpSpPr>
        <p:sp>
          <p:nvSpPr>
            <p:cNvPr id="31" name="Oval 14"/>
            <p:cNvSpPr/>
            <p:nvPr/>
          </p:nvSpPr>
          <p:spPr bwMode="auto">
            <a:xfrm>
              <a:off x="0" y="0"/>
              <a:ext cx="584" cy="5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32" name="Rectangle 15"/>
            <p:cNvSpPr/>
            <p:nvPr/>
          </p:nvSpPr>
          <p:spPr bwMode="auto">
            <a:xfrm>
              <a:off x="0" y="8"/>
              <a:ext cx="584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200" kern="0" dirty="0" smtClean="0">
                  <a:solidFill>
                    <a:srgbClr val="FFFFFF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1</a:t>
              </a:r>
            </a:p>
          </p:txBody>
        </p:sp>
      </p:grpSp>
      <p:grpSp>
        <p:nvGrpSpPr>
          <p:cNvPr id="33" name="Group 4"/>
          <p:cNvGrpSpPr/>
          <p:nvPr/>
        </p:nvGrpSpPr>
        <p:grpSpPr>
          <a:xfrm>
            <a:off x="1008509" y="1747111"/>
            <a:ext cx="9369740" cy="268840"/>
            <a:chOff x="899592" y="2852807"/>
            <a:chExt cx="7344815" cy="213386"/>
          </a:xfrm>
          <a:solidFill>
            <a:schemeClr val="bg1"/>
          </a:solidFill>
        </p:grpSpPr>
        <p:sp>
          <p:nvSpPr>
            <p:cNvPr id="34" name="Rectangle 61"/>
            <p:cNvSpPr/>
            <p:nvPr/>
          </p:nvSpPr>
          <p:spPr bwMode="auto">
            <a:xfrm>
              <a:off x="899592" y="2852807"/>
              <a:ext cx="7344815" cy="32031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defTabSz="123698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35" name="Flowchart: Merge 3"/>
            <p:cNvSpPr/>
            <p:nvPr/>
          </p:nvSpPr>
          <p:spPr bwMode="auto">
            <a:xfrm>
              <a:off x="1099027" y="2874792"/>
              <a:ext cx="210541" cy="191401"/>
            </a:xfrm>
            <a:prstGeom prst="flowChartMerg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defTabSz="123698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36" name="Flowchart: Merge 64"/>
            <p:cNvSpPr/>
            <p:nvPr/>
          </p:nvSpPr>
          <p:spPr bwMode="auto">
            <a:xfrm>
              <a:off x="3708663" y="2874792"/>
              <a:ext cx="210541" cy="191401"/>
            </a:xfrm>
            <a:prstGeom prst="flowChartMerg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defTabSz="123698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37" name="Flowchart: Merge 65"/>
            <p:cNvSpPr/>
            <p:nvPr/>
          </p:nvSpPr>
          <p:spPr bwMode="auto">
            <a:xfrm>
              <a:off x="6174461" y="2874792"/>
              <a:ext cx="210541" cy="191401"/>
            </a:xfrm>
            <a:prstGeom prst="flowChartMerg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defTabSz="123698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38" name="Group 10"/>
          <p:cNvGrpSpPr/>
          <p:nvPr/>
        </p:nvGrpSpPr>
        <p:grpSpPr bwMode="auto">
          <a:xfrm>
            <a:off x="5145907" y="2670125"/>
            <a:ext cx="2070225" cy="1218034"/>
            <a:chOff x="0" y="0"/>
            <a:chExt cx="2726" cy="1624"/>
          </a:xfrm>
        </p:grpSpPr>
        <p:sp>
          <p:nvSpPr>
            <p:cNvPr id="39" name="Rectangle 11"/>
            <p:cNvSpPr/>
            <p:nvPr/>
          </p:nvSpPr>
          <p:spPr bwMode="auto">
            <a:xfrm>
              <a:off x="0" y="0"/>
              <a:ext cx="2440" cy="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 smtClean="0">
                  <a:solidFill>
                    <a:srgbClr val="000000"/>
                  </a:solidFill>
                  <a:latin typeface="微软雅黑"/>
                  <a:ea typeface="微软雅黑"/>
                  <a:cs typeface="Lato Regular" charset="0"/>
                  <a:sym typeface="Lato Regular" charset="0"/>
                </a:rPr>
                <a:t>组织、社团</a:t>
              </a:r>
              <a:endParaRPr lang="en-US" sz="1600" dirty="0">
                <a:solidFill>
                  <a:srgbClr val="000000"/>
                </a:solidFill>
                <a:latin typeface="微软雅黑"/>
                <a:ea typeface="微软雅黑"/>
                <a:cs typeface="Lato Regular" charset="0"/>
                <a:sym typeface="Lato Regular" charset="0"/>
              </a:endParaRPr>
            </a:p>
          </p:txBody>
        </p:sp>
        <p:sp>
          <p:nvSpPr>
            <p:cNvPr id="40" name="Rectangle 12"/>
            <p:cNvSpPr/>
            <p:nvPr/>
          </p:nvSpPr>
          <p:spPr bwMode="auto">
            <a:xfrm>
              <a:off x="0" y="416"/>
              <a:ext cx="2726" cy="1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just">
                <a:spcAft>
                  <a:spcPts val="0"/>
                </a:spcAft>
              </a:pPr>
              <a:r>
                <a:rPr lang="zh-CN" altLang="zh-CN" sz="1600" kern="100" dirty="0">
                  <a:solidFill>
                    <a:schemeClr val="bg1"/>
                  </a:solidFill>
                  <a:latin typeface="DengXian" charset="-122"/>
                  <a:ea typeface="DengXian" charset="-122"/>
                  <a:cs typeface="Times New Roman" charset="0"/>
                </a:rPr>
                <a:t>由于城院学生活动主要由教师进行审批通过，该群体也是我们产品的主要用户。该群体对智能手机的使用有一定的了解。进行一定的指导之后就能熟练使用</a:t>
              </a:r>
              <a:r>
                <a:rPr lang="zh-CN" altLang="zh-CN" sz="1600" kern="100" dirty="0" smtClean="0">
                  <a:solidFill>
                    <a:schemeClr val="bg1"/>
                  </a:solidFill>
                  <a:latin typeface="DengXian" charset="-122"/>
                  <a:ea typeface="DengXian" charset="-122"/>
                  <a:cs typeface="Times New Roman" charset="0"/>
                </a:rPr>
                <a:t>。</a:t>
              </a:r>
              <a:endParaRPr lang="en-US" altLang="zh-CN" sz="1600" kern="1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endParaRPr>
            </a:p>
            <a:p>
              <a:pPr algn="just">
                <a:spcAft>
                  <a:spcPts val="0"/>
                </a:spcAft>
              </a:pPr>
              <a:endParaRPr lang="en-US" altLang="zh-CN" sz="1600" kern="100" dirty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endParaRPr>
            </a:p>
            <a:p>
              <a:pPr algn="just">
                <a:spcAft>
                  <a:spcPts val="0"/>
                </a:spcAft>
              </a:pPr>
              <a:r>
                <a:rPr lang="zh-CN" altLang="en-US" sz="1600" kern="100" dirty="0">
                  <a:solidFill>
                    <a:schemeClr val="bg1"/>
                  </a:solidFill>
                  <a:latin typeface="DengXian" charset="-122"/>
                  <a:ea typeface="DengXian" charset="-122"/>
                  <a:cs typeface="Times New Roman" charset="0"/>
                </a:rPr>
                <a:t>用户代表</a:t>
              </a:r>
              <a:r>
                <a:rPr lang="zh-CN" altLang="en-US" sz="1600" kern="100" dirty="0" smtClean="0">
                  <a:solidFill>
                    <a:schemeClr val="bg1"/>
                  </a:solidFill>
                  <a:latin typeface="DengXian" charset="-122"/>
                  <a:ea typeface="DengXian" charset="-122"/>
                  <a:cs typeface="Times New Roman" charset="0"/>
                </a:rPr>
                <a:t>：</a:t>
              </a:r>
              <a:endParaRPr lang="en-US" altLang="zh-CN" sz="1600" kern="1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endParaRPr>
            </a:p>
            <a:p>
              <a:pPr algn="just">
                <a:spcAft>
                  <a:spcPts val="0"/>
                </a:spcAft>
              </a:pPr>
              <a:r>
                <a:rPr lang="zh-CN" altLang="en-US" sz="1600" kern="100" dirty="0" smtClean="0">
                  <a:solidFill>
                    <a:schemeClr val="bg1"/>
                  </a:solidFill>
                  <a:latin typeface="DengXian" charset="-122"/>
                  <a:ea typeface="DengXian" charset="-122"/>
                  <a:cs typeface="Times New Roman" charset="0"/>
                </a:rPr>
                <a:t>学生</a:t>
              </a:r>
              <a:r>
                <a:rPr lang="zh-CN" altLang="en-US" sz="1600" kern="100" dirty="0" smtClean="0">
                  <a:solidFill>
                    <a:schemeClr val="bg1"/>
                  </a:solidFill>
                  <a:latin typeface="DengXian" charset="-122"/>
                  <a:ea typeface="DengXian" charset="-122"/>
                  <a:cs typeface="Times New Roman" charset="0"/>
                </a:rPr>
                <a:t>社团</a:t>
              </a:r>
              <a:r>
                <a:rPr lang="zh-CN" altLang="en-US" sz="1600" kern="100" dirty="0" smtClean="0">
                  <a:solidFill>
                    <a:schemeClr val="bg1"/>
                  </a:solidFill>
                  <a:latin typeface="DengXian" charset="-122"/>
                  <a:ea typeface="DengXian" charset="-122"/>
                  <a:cs typeface="Times New Roman" charset="0"/>
                </a:rPr>
                <a:t>联盟</a:t>
              </a:r>
              <a:endParaRPr lang="en-US" altLang="zh-CN" sz="1600" kern="100" dirty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endParaRPr>
            </a:p>
          </p:txBody>
        </p:sp>
      </p:grpSp>
      <p:grpSp>
        <p:nvGrpSpPr>
          <p:cNvPr id="41" name="Group 13"/>
          <p:cNvGrpSpPr/>
          <p:nvPr/>
        </p:nvGrpSpPr>
        <p:grpSpPr bwMode="auto">
          <a:xfrm>
            <a:off x="4464625" y="2654063"/>
            <a:ext cx="483829" cy="438012"/>
            <a:chOff x="-52" y="0"/>
            <a:chExt cx="636" cy="584"/>
          </a:xfrm>
        </p:grpSpPr>
        <p:sp>
          <p:nvSpPr>
            <p:cNvPr id="42" name="Oval 14"/>
            <p:cNvSpPr/>
            <p:nvPr/>
          </p:nvSpPr>
          <p:spPr bwMode="auto">
            <a:xfrm>
              <a:off x="0" y="0"/>
              <a:ext cx="584" cy="5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43" name="Rectangle 15"/>
            <p:cNvSpPr/>
            <p:nvPr/>
          </p:nvSpPr>
          <p:spPr bwMode="auto">
            <a:xfrm>
              <a:off x="-52" y="8"/>
              <a:ext cx="584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200" kern="0" dirty="0" smtClean="0">
                  <a:solidFill>
                    <a:srgbClr val="FFFFFF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2</a:t>
              </a:r>
            </a:p>
          </p:txBody>
        </p:sp>
      </p:grpSp>
      <p:grpSp>
        <p:nvGrpSpPr>
          <p:cNvPr id="44" name="Group 10"/>
          <p:cNvGrpSpPr/>
          <p:nvPr/>
        </p:nvGrpSpPr>
        <p:grpSpPr bwMode="auto">
          <a:xfrm>
            <a:off x="8319463" y="2670125"/>
            <a:ext cx="2070225" cy="1218034"/>
            <a:chOff x="0" y="0"/>
            <a:chExt cx="2726" cy="1624"/>
          </a:xfrm>
        </p:grpSpPr>
        <p:sp>
          <p:nvSpPr>
            <p:cNvPr id="45" name="Rectangle 11"/>
            <p:cNvSpPr/>
            <p:nvPr/>
          </p:nvSpPr>
          <p:spPr bwMode="auto">
            <a:xfrm>
              <a:off x="0" y="0"/>
              <a:ext cx="2440" cy="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 smtClean="0">
                  <a:solidFill>
                    <a:srgbClr val="000000"/>
                  </a:solidFill>
                  <a:latin typeface="微软雅黑"/>
                  <a:ea typeface="微软雅黑"/>
                  <a:cs typeface="Lato Regular" charset="0"/>
                  <a:sym typeface="Lato Regular" charset="0"/>
                </a:rPr>
                <a:t>审批老师</a:t>
              </a:r>
              <a:endParaRPr lang="en-US" sz="1600" dirty="0">
                <a:solidFill>
                  <a:srgbClr val="000000"/>
                </a:solidFill>
                <a:latin typeface="微软雅黑"/>
                <a:ea typeface="微软雅黑"/>
                <a:cs typeface="Lato Regular" charset="0"/>
                <a:sym typeface="Lato Regular" charset="0"/>
              </a:endParaRPr>
            </a:p>
          </p:txBody>
        </p:sp>
        <p:sp>
          <p:nvSpPr>
            <p:cNvPr id="46" name="Rectangle 12"/>
            <p:cNvSpPr/>
            <p:nvPr/>
          </p:nvSpPr>
          <p:spPr bwMode="auto">
            <a:xfrm>
              <a:off x="0" y="416"/>
              <a:ext cx="2726" cy="1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 smtClean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城市学院活动众多，但需要监管审核。所以老师的工作变得异常巨大。刚好</a:t>
              </a:r>
              <a:r>
                <a:rPr lang="en-US" altLang="zh-CN" sz="1400" dirty="0" err="1" smtClean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campaigo</a:t>
              </a:r>
              <a:r>
                <a:rPr lang="zh-CN" altLang="en-US" sz="1400" dirty="0" smtClean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可以提供如此功能。</a:t>
              </a:r>
              <a:endParaRPr lang="en-US" altLang="zh-CN" sz="14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 smtClean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用户代表：团委 沈老师</a:t>
              </a:r>
              <a:endParaRPr lang="en-US" sz="14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47" name="Group 13"/>
          <p:cNvGrpSpPr/>
          <p:nvPr/>
        </p:nvGrpSpPr>
        <p:grpSpPr bwMode="auto">
          <a:xfrm>
            <a:off x="7677739" y="2654063"/>
            <a:ext cx="444271" cy="438012"/>
            <a:chOff x="0" y="0"/>
            <a:chExt cx="584" cy="584"/>
          </a:xfrm>
        </p:grpSpPr>
        <p:sp>
          <p:nvSpPr>
            <p:cNvPr id="48" name="Oval 14"/>
            <p:cNvSpPr/>
            <p:nvPr/>
          </p:nvSpPr>
          <p:spPr bwMode="auto">
            <a:xfrm>
              <a:off x="0" y="0"/>
              <a:ext cx="584" cy="5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49" name="Rectangle 15"/>
            <p:cNvSpPr/>
            <p:nvPr/>
          </p:nvSpPr>
          <p:spPr bwMode="auto">
            <a:xfrm>
              <a:off x="0" y="8"/>
              <a:ext cx="584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200" kern="0" dirty="0" smtClean="0">
                  <a:solidFill>
                    <a:srgbClr val="FFFFFF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3</a:t>
              </a:r>
            </a:p>
          </p:txBody>
        </p:sp>
      </p:grpSp>
      <p:sp>
        <p:nvSpPr>
          <p:cNvPr id="50" name="Rectangle 45"/>
          <p:cNvSpPr/>
          <p:nvPr/>
        </p:nvSpPr>
        <p:spPr bwMode="auto">
          <a:xfrm>
            <a:off x="1986714" y="575791"/>
            <a:ext cx="7588294" cy="594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用户类型及特点</a:t>
            </a:r>
          </a:p>
        </p:txBody>
      </p:sp>
    </p:spTree>
    <p:extLst>
      <p:ext uri="{BB962C8B-B14F-4D97-AF65-F5344CB8AC3E}">
        <p14:creationId xmlns:p14="http://schemas.microsoft.com/office/powerpoint/2010/main" val="2974234420"/>
      </p:ext>
    </p:extLst>
  </p:cSld>
  <p:clrMapOvr>
    <a:masterClrMapping/>
  </p:clrMapOvr>
  <p:transition spd="slow" advTm="43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5"/>
          <p:cNvSpPr/>
          <p:nvPr/>
        </p:nvSpPr>
        <p:spPr bwMode="auto">
          <a:xfrm>
            <a:off x="1986714" y="575791"/>
            <a:ext cx="7588294" cy="594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 smtClean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界面原型设计</a:t>
            </a:r>
            <a:endParaRPr lang="zh-CN" altLang="en-US" sz="3600" b="1" dirty="0">
              <a:solidFill>
                <a:srgbClr val="000000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293" y="2375991"/>
            <a:ext cx="2175297" cy="213538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501" y="1488082"/>
            <a:ext cx="2514600" cy="44005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4893" y="1511895"/>
            <a:ext cx="248602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1024"/>
      </p:ext>
    </p:extLst>
  </p:cSld>
  <p:clrMapOvr>
    <a:masterClrMapping/>
  </p:clrMapOvr>
  <p:transition spd="slow" advTm="43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5"/>
          <p:cNvSpPr/>
          <p:nvPr/>
        </p:nvSpPr>
        <p:spPr bwMode="auto">
          <a:xfrm>
            <a:off x="1986714" y="575791"/>
            <a:ext cx="7588294" cy="594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 smtClean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功能和非功能需求</a:t>
            </a:r>
            <a:endParaRPr lang="zh-CN" altLang="en-US" sz="3600" b="1" dirty="0">
              <a:solidFill>
                <a:srgbClr val="000000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pic>
        <p:nvPicPr>
          <p:cNvPr id="26" name="图片 25" descr="C:\Users\admin\AppData\Local\Temp\WeChat Files\7939d14e5b3ea56b49e0ca6e52d7526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21" y="1419605"/>
            <a:ext cx="6121077" cy="4036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图片 50"/>
          <p:cNvPicPr/>
          <p:nvPr/>
        </p:nvPicPr>
        <p:blipFill>
          <a:blip r:embed="rId4"/>
          <a:stretch>
            <a:fillRect/>
          </a:stretch>
        </p:blipFill>
        <p:spPr>
          <a:xfrm>
            <a:off x="6769149" y="1419605"/>
            <a:ext cx="4505960" cy="391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820503"/>
      </p:ext>
    </p:extLst>
  </p:cSld>
  <p:clrMapOvr>
    <a:masterClrMapping/>
  </p:clrMapOvr>
  <p:transition spd="slow" advTm="43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5"/>
          <p:cNvSpPr/>
          <p:nvPr/>
        </p:nvSpPr>
        <p:spPr bwMode="auto">
          <a:xfrm>
            <a:off x="1986714" y="575791"/>
            <a:ext cx="7588294" cy="594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 smtClean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功能和非功能需求</a:t>
            </a:r>
            <a:endParaRPr lang="zh-CN" altLang="en-US" sz="3600" b="1" dirty="0">
              <a:solidFill>
                <a:srgbClr val="000000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7101" y="1203469"/>
            <a:ext cx="3171825" cy="2190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7101" y="3513738"/>
            <a:ext cx="4972050" cy="2857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413" y="1169808"/>
            <a:ext cx="579120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315814"/>
      </p:ext>
    </p:extLst>
  </p:cSld>
  <p:clrMapOvr>
    <a:masterClrMapping/>
  </p:clrMapOvr>
  <p:transition spd="slow" advTm="43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5"/>
          <p:cNvSpPr/>
          <p:nvPr/>
        </p:nvSpPr>
        <p:spPr bwMode="auto">
          <a:xfrm>
            <a:off x="2016621" y="423853"/>
            <a:ext cx="7588294" cy="594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 smtClean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数据字典</a:t>
            </a:r>
            <a:endParaRPr lang="zh-CN" altLang="en-US" sz="3600" b="1" dirty="0">
              <a:solidFill>
                <a:srgbClr val="000000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13" y="1151855"/>
            <a:ext cx="5781675" cy="48291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1350" y="1367879"/>
            <a:ext cx="580072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66581"/>
      </p:ext>
    </p:extLst>
  </p:cSld>
  <p:clrMapOvr>
    <a:masterClrMapping/>
  </p:clrMapOvr>
  <p:transition spd="slow" advTm="43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2"/>
          <p:cNvSpPr/>
          <p:nvPr/>
        </p:nvSpPr>
        <p:spPr bwMode="auto">
          <a:xfrm>
            <a:off x="0" y="1655911"/>
            <a:ext cx="4752925" cy="1728192"/>
          </a:xfrm>
          <a:prstGeom prst="rect">
            <a:avLst/>
          </a:prstGeom>
          <a:solidFill>
            <a:srgbClr val="00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5600" kern="0" smtClean="0">
              <a:solidFill>
                <a:srgbClr val="000000"/>
              </a:solidFill>
              <a:latin typeface="微软雅黑"/>
              <a:ea typeface="微软雅黑"/>
              <a:cs typeface="ヒラギノ角ゴ ProN W3" charset="0"/>
              <a:sym typeface="Gill Sans" charset="0"/>
            </a:endParaRPr>
          </a:p>
        </p:txBody>
      </p:sp>
      <p:pic>
        <p:nvPicPr>
          <p:cNvPr id="112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8549" y="1908434"/>
            <a:ext cx="911441" cy="1223146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2444806" y="2072861"/>
            <a:ext cx="208823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zh-CN" altLang="en-US" sz="40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总体设计</a:t>
            </a:r>
            <a:endParaRPr lang="en-US" sz="400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5116190" y="2380637"/>
            <a:ext cx="51125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1</a:t>
            </a:r>
            <a:r>
              <a:rPr lang="zh-CN" altLang="en-US" sz="16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、总体设计报告及</a:t>
            </a:r>
            <a:r>
              <a:rPr lang="en-US" altLang="zh-CN" sz="16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PPT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2</a:t>
            </a:r>
            <a:r>
              <a:rPr lang="zh-CN" altLang="en-US" sz="16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、原型设计</a:t>
            </a:r>
            <a:endParaRPr lang="en-US" altLang="zh-CN" sz="1600" spc="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pic>
        <p:nvPicPr>
          <p:cNvPr id="118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3360162">
            <a:off x="-534587" y="1788675"/>
            <a:ext cx="2185070" cy="282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815120"/>
      </p:ext>
    </p:extLst>
  </p:cSld>
  <p:clrMapOvr>
    <a:masterClrMapping/>
  </p:clrMapOvr>
  <p:transition spd="slow" advTm="43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1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5"/>
          <p:cNvSpPr/>
          <p:nvPr/>
        </p:nvSpPr>
        <p:spPr bwMode="auto">
          <a:xfrm>
            <a:off x="2016621" y="423853"/>
            <a:ext cx="7588294" cy="594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 smtClean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HIPO</a:t>
            </a:r>
            <a:r>
              <a:rPr lang="zh-CN" altLang="en-US" sz="3600" b="1" dirty="0" smtClean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图</a:t>
            </a:r>
            <a:endParaRPr lang="zh-CN" altLang="en-US" sz="3600" b="1" dirty="0">
              <a:solidFill>
                <a:srgbClr val="000000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pic>
        <p:nvPicPr>
          <p:cNvPr id="1026" name="Picture 2" descr="登陆HIP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383" y="3816151"/>
            <a:ext cx="6334569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发布HIP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955" y="1017870"/>
            <a:ext cx="6243291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2483781"/>
      </p:ext>
    </p:extLst>
  </p:cSld>
  <p:clrMapOvr>
    <a:masterClrMapping/>
  </p:clrMapOvr>
  <p:transition spd="slow" advTm="43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5"/>
          <p:cNvSpPr/>
          <p:nvPr/>
        </p:nvSpPr>
        <p:spPr bwMode="auto">
          <a:xfrm>
            <a:off x="2016621" y="423853"/>
            <a:ext cx="7588294" cy="594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 smtClean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数据流图</a:t>
            </a:r>
            <a:endParaRPr lang="en-US" altLang="zh-CN" sz="3600" b="1" dirty="0" smtClean="0">
              <a:solidFill>
                <a:srgbClr val="000000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pic>
        <p:nvPicPr>
          <p:cNvPr id="2050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13" y="1367879"/>
            <a:ext cx="5273675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图片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021" y="1373118"/>
            <a:ext cx="5517524" cy="3893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5297215"/>
      </p:ext>
    </p:extLst>
  </p:cSld>
  <p:clrMapOvr>
    <a:masterClrMapping/>
  </p:clrMapOvr>
  <p:transition spd="slow" advTm="43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2"/>
          <p:cNvSpPr/>
          <p:nvPr/>
        </p:nvSpPr>
        <p:spPr bwMode="auto">
          <a:xfrm>
            <a:off x="0" y="1655911"/>
            <a:ext cx="4752925" cy="1728192"/>
          </a:xfrm>
          <a:prstGeom prst="rect">
            <a:avLst/>
          </a:prstGeom>
          <a:solidFill>
            <a:srgbClr val="00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5600" kern="0" smtClean="0">
              <a:solidFill>
                <a:srgbClr val="000000"/>
              </a:solidFill>
              <a:latin typeface="微软雅黑"/>
              <a:ea typeface="微软雅黑"/>
              <a:cs typeface="ヒラギノ角ゴ ProN W3" charset="0"/>
              <a:sym typeface="Gill Sans" charset="0"/>
            </a:endParaRPr>
          </a:p>
        </p:txBody>
      </p:sp>
      <p:pic>
        <p:nvPicPr>
          <p:cNvPr id="112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8549" y="1908434"/>
            <a:ext cx="911441" cy="1223146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2444806" y="2072861"/>
            <a:ext cx="208823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zh-CN" altLang="en-US" sz="40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详细设计</a:t>
            </a:r>
            <a:endParaRPr lang="en-US" sz="400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5116190" y="2380637"/>
            <a:ext cx="5112568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1</a:t>
            </a:r>
            <a:r>
              <a:rPr lang="zh-CN" altLang="en-US" sz="20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、详细设计报告</a:t>
            </a:r>
            <a:endParaRPr lang="en-US" altLang="zh-CN" sz="2000" spc="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2</a:t>
            </a:r>
            <a:r>
              <a:rPr lang="zh-CN" altLang="en-US" sz="20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、用户手册</a:t>
            </a:r>
            <a:endParaRPr lang="en-US" altLang="zh-CN" sz="2000" spc="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3</a:t>
            </a:r>
            <a:r>
              <a:rPr lang="zh-CN" altLang="en-US" sz="20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、配套文档</a:t>
            </a:r>
            <a:r>
              <a:rPr lang="en-US" altLang="zh-CN" sz="20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PPT</a:t>
            </a:r>
          </a:p>
          <a:p>
            <a:pPr defTabSz="1176655"/>
            <a:endParaRPr lang="zh-CN" altLang="en-US" sz="16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8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3360162">
            <a:off x="-534587" y="1788675"/>
            <a:ext cx="2185070" cy="282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44624"/>
      </p:ext>
    </p:extLst>
  </p:cSld>
  <p:clrMapOvr>
    <a:masterClrMapping/>
  </p:clrMapOvr>
  <p:transition spd="slow" advTm="43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1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3"/>
          <p:cNvSpPr/>
          <p:nvPr/>
        </p:nvSpPr>
        <p:spPr bwMode="auto">
          <a:xfrm>
            <a:off x="4432206" y="553049"/>
            <a:ext cx="2588843" cy="594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000" b="1" dirty="0" smtClean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我们团队</a:t>
            </a:r>
            <a:endParaRPr lang="en-US" sz="4000" b="1" dirty="0">
              <a:solidFill>
                <a:srgbClr val="000000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19" name="Rectangle 4"/>
          <p:cNvSpPr/>
          <p:nvPr/>
        </p:nvSpPr>
        <p:spPr bwMode="auto">
          <a:xfrm>
            <a:off x="2508741" y="1175892"/>
            <a:ext cx="6435773" cy="408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因为软件项目管理基础这门课程聚集在了一起。各自发挥自身长处。</a:t>
            </a:r>
            <a:endParaRPr lang="en-US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21" name="Rectangle 4"/>
          <p:cNvSpPr/>
          <p:nvPr/>
        </p:nvSpPr>
        <p:spPr bwMode="auto">
          <a:xfrm>
            <a:off x="2423905" y="2159967"/>
            <a:ext cx="1896972" cy="1392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盛轶群</a:t>
            </a:r>
            <a:endParaRPr lang="en-US" sz="2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项目</a:t>
            </a:r>
            <a:r>
              <a:rPr lang="zh-CN" alt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经理</a:t>
            </a:r>
            <a:endParaRPr lang="en-US" sz="1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100" dirty="0" smtClean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负责项目整体把控</a:t>
            </a:r>
            <a:endParaRPr lang="en-US" sz="1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负责前端逻辑处理、界面优化</a:t>
            </a:r>
            <a:endParaRPr lang="en-US" altLang="zh-CN" sz="1100" dirty="0" smtClean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负责相关文档编撰工作</a:t>
            </a:r>
            <a:endParaRPr lang="en-US" altLang="zh-CN" sz="1100" dirty="0" smtClean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en-US" sz="1100" dirty="0" smtClean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23" name="Rectangle 4"/>
          <p:cNvSpPr/>
          <p:nvPr/>
        </p:nvSpPr>
        <p:spPr bwMode="auto">
          <a:xfrm>
            <a:off x="5704781" y="2201561"/>
            <a:ext cx="1537850" cy="1392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刘坤</a:t>
            </a:r>
            <a:endParaRPr lang="en-US" sz="2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项目成员</a:t>
            </a:r>
            <a:endParaRPr lang="en-US" sz="1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100" dirty="0" smtClean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负责整体后端</a:t>
            </a:r>
            <a:r>
              <a:rPr lang="zh-CN" altLang="en-US" sz="1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工作</a:t>
            </a:r>
            <a:endParaRPr lang="en-US" altLang="zh-CN" sz="1100" dirty="0" smtClean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100" dirty="0" smtClean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25" name="Rectangle 4"/>
          <p:cNvSpPr/>
          <p:nvPr/>
        </p:nvSpPr>
        <p:spPr bwMode="auto">
          <a:xfrm>
            <a:off x="8824252" y="2208898"/>
            <a:ext cx="1537850" cy="1392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钱金港</a:t>
            </a:r>
            <a:endParaRPr lang="en-US" sz="2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项目成员</a:t>
            </a:r>
            <a:endParaRPr lang="en-US" sz="1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负责前端</a:t>
            </a:r>
            <a:r>
              <a:rPr lang="en-US" altLang="zh-CN" sz="1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UI</a:t>
            </a:r>
            <a:r>
              <a:rPr lang="zh-CN" altLang="en-US" sz="1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部分</a:t>
            </a:r>
            <a:endParaRPr lang="en-US" altLang="zh-CN" sz="1100" dirty="0" smtClean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负责文档、视频相关工作</a:t>
            </a:r>
            <a:endParaRPr lang="en-US" sz="1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113" y="2040901"/>
            <a:ext cx="1368590" cy="13685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692" y="2054458"/>
            <a:ext cx="1373728" cy="137372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84" y="2104182"/>
            <a:ext cx="1287688" cy="128768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423905" y="3923827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打分：</a:t>
            </a:r>
            <a:r>
              <a:rPr kumimoji="1" lang="en-US" altLang="zh-CN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90</a:t>
            </a:r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</a:t>
            </a:r>
            <a:endParaRPr kumimoji="1" lang="zh-CN" altLang="en-US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752925" y="3872661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打分：</a:t>
            </a:r>
            <a:r>
              <a:rPr kumimoji="1" lang="en-US" altLang="zh-CN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95</a:t>
            </a:r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</a:t>
            </a:r>
            <a:endParaRPr kumimoji="1" lang="zh-CN" altLang="en-US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705253" y="3942446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打分：</a:t>
            </a:r>
            <a:r>
              <a:rPr kumimoji="1" lang="en-US" altLang="zh-CN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92</a:t>
            </a:r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</a:t>
            </a:r>
            <a:endParaRPr kumimoji="1" lang="zh-CN" altLang="en-US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</p:cSld>
  <p:clrMapOvr>
    <a:masterClrMapping/>
  </p:clrMapOvr>
  <p:transition spd="slow" advTm="43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/>
      <p:bldP spid="23" grpId="0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/>
              <a:t>详细设计</a:t>
            </a:r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960764" y="1247329"/>
            <a:ext cx="1415772" cy="7312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en-US" sz="2400" b="1" kern="100" dirty="0" smtClean="0">
                <a:solidFill>
                  <a:schemeClr val="bg1"/>
                </a:solidFill>
                <a:latin typeface="DengXian Light" charset="-122"/>
                <a:ea typeface="DengXian Light" charset="-122"/>
                <a:cs typeface="Times New Roman" charset="0"/>
              </a:rPr>
              <a:t>界面设计</a:t>
            </a:r>
            <a:endParaRPr lang="zh-CN" altLang="zh-CN" sz="2400" b="1" kern="100" dirty="0">
              <a:solidFill>
                <a:schemeClr val="bg1"/>
              </a:solidFill>
              <a:effectLst/>
              <a:latin typeface="DengXian Light" charset="-122"/>
              <a:ea typeface="DengXian Light" charset="-122"/>
              <a:cs typeface="Times New Roman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22293" y="2036172"/>
            <a:ext cx="1723549" cy="7312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en-US" sz="2400" b="1" kern="100" dirty="0" smtClean="0">
                <a:solidFill>
                  <a:schemeClr val="bg1"/>
                </a:solidFill>
                <a:latin typeface="DengXian Light" charset="-122"/>
                <a:ea typeface="DengXian Light" charset="-122"/>
                <a:cs typeface="Times New Roman" charset="0"/>
              </a:rPr>
              <a:t>数据库设计</a:t>
            </a:r>
            <a:endParaRPr lang="zh-CN" altLang="zh-CN" sz="2400" b="1" kern="100" dirty="0">
              <a:solidFill>
                <a:schemeClr val="bg1"/>
              </a:solidFill>
              <a:effectLst/>
              <a:latin typeface="DengXian Light" charset="-122"/>
              <a:ea typeface="DengXian Light" charset="-122"/>
              <a:cs typeface="Times New Roman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92168" y="2825015"/>
            <a:ext cx="2417650" cy="653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en-US" altLang="zh-CN" sz="2400" b="1" kern="100" dirty="0" smtClean="0">
                <a:solidFill>
                  <a:schemeClr val="bg1"/>
                </a:solidFill>
                <a:latin typeface="DengXian Light" charset="-122"/>
                <a:ea typeface="DengXian Light" charset="-122"/>
                <a:cs typeface="Times New Roman" charset="0"/>
              </a:rPr>
              <a:t>4.3</a:t>
            </a:r>
            <a:r>
              <a:rPr lang="zh-CN" altLang="en-US" sz="2400" b="1" kern="100" dirty="0" smtClean="0">
                <a:solidFill>
                  <a:schemeClr val="bg1"/>
                </a:solidFill>
                <a:latin typeface="DengXian Light" charset="-122"/>
                <a:ea typeface="DengXian Light" charset="-122"/>
                <a:cs typeface="Times New Roman" charset="0"/>
              </a:rPr>
              <a:t>关键算法设计</a:t>
            </a:r>
            <a:endParaRPr lang="zh-CN" altLang="zh-CN" sz="2400" b="1" kern="100" dirty="0">
              <a:solidFill>
                <a:schemeClr val="bg1"/>
              </a:solidFill>
              <a:effectLst/>
              <a:latin typeface="DengXian Light" charset="-122"/>
              <a:ea typeface="DengXian Light" charset="-122"/>
              <a:cs typeface="Times New Roman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53696" y="3709517"/>
            <a:ext cx="2725426" cy="653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en-US" altLang="zh-CN" sz="2400" b="1" kern="100" dirty="0" smtClean="0">
                <a:solidFill>
                  <a:schemeClr val="bg1"/>
                </a:solidFill>
                <a:latin typeface="DengXian Light" charset="-122"/>
                <a:ea typeface="DengXian Light" charset="-122"/>
                <a:cs typeface="Times New Roman" charset="0"/>
              </a:rPr>
              <a:t>4.4</a:t>
            </a:r>
            <a:r>
              <a:rPr lang="zh-CN" altLang="en-US" sz="2400" b="1" kern="100" dirty="0" smtClean="0">
                <a:solidFill>
                  <a:schemeClr val="bg1"/>
                </a:solidFill>
                <a:latin typeface="DengXian Light" charset="-122"/>
                <a:ea typeface="DengXian Light" charset="-122"/>
                <a:cs typeface="Times New Roman" charset="0"/>
              </a:rPr>
              <a:t>伪代码语言设计</a:t>
            </a:r>
            <a:endParaRPr lang="zh-CN" altLang="zh-CN" sz="2400" b="1" kern="100" dirty="0">
              <a:solidFill>
                <a:schemeClr val="bg1"/>
              </a:solidFill>
              <a:effectLst/>
              <a:latin typeface="DengXian Light" charset="-122"/>
              <a:ea typeface="DengXian Light" charset="-122"/>
              <a:cs typeface="Times New Roman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04871" y="4457285"/>
            <a:ext cx="4185761" cy="653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73000"/>
              </a:lnSpc>
              <a:spcBef>
                <a:spcPts val="1300"/>
              </a:spcBef>
              <a:spcAft>
                <a:spcPts val="1300"/>
              </a:spcAft>
            </a:pPr>
            <a:r>
              <a:rPr lang="zh-CN" altLang="en-US" sz="2400" b="1" kern="100" dirty="0">
                <a:solidFill>
                  <a:schemeClr val="bg1"/>
                </a:solidFill>
                <a:latin typeface="DengXian Light" charset="-122"/>
                <a:ea typeface="DengXian Light" charset="-122"/>
                <a:cs typeface="Times New Roman" charset="0"/>
              </a:rPr>
              <a:t>详</a:t>
            </a:r>
            <a:r>
              <a:rPr lang="zh-CN" altLang="en-US" sz="2400" b="1" kern="100" dirty="0" smtClean="0">
                <a:solidFill>
                  <a:schemeClr val="bg1"/>
                </a:solidFill>
                <a:latin typeface="DengXian Light" charset="-122"/>
                <a:ea typeface="DengXian Light" charset="-122"/>
                <a:cs typeface="Times New Roman" charset="0"/>
              </a:rPr>
              <a:t>见详细设计文档及相关附件</a:t>
            </a:r>
            <a:endParaRPr lang="zh-CN" altLang="zh-CN" sz="2400" b="1" kern="100" dirty="0">
              <a:solidFill>
                <a:schemeClr val="bg1"/>
              </a:solidFill>
              <a:effectLst/>
              <a:latin typeface="DengXian Light" charset="-122"/>
              <a:ea typeface="DengXian Light" charset="-122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2113478"/>
      </p:ext>
    </p:extLst>
  </p:cSld>
  <p:clrMapOvr>
    <a:masterClrMapping/>
  </p:clrMapOvr>
  <p:transition spd="slow" advTm="434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28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用户</a:t>
            </a:r>
            <a:r>
              <a:rPr lang="zh-CN" altLang="en-US" sz="28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手册</a:t>
            </a:r>
            <a:endParaRPr lang="en-US" altLang="zh-CN" sz="2800" spc="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08992" y="2127738"/>
            <a:ext cx="8048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用户手册详见附件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605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配套文档</a:t>
            </a:r>
            <a:r>
              <a:rPr lang="en-US" altLang="zh-CN" sz="28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PPT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40000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25" y="1367879"/>
            <a:ext cx="6957540" cy="391361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52525" y="5452019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 smtClean="0">
                <a:solidFill>
                  <a:srgbClr val="FF0000"/>
                </a:solidFill>
              </a:rPr>
              <a:t>这些我们都有</a:t>
            </a:r>
            <a:endParaRPr kumimoji="1" lang="zh-CN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3635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2"/>
          <p:cNvSpPr/>
          <p:nvPr/>
        </p:nvSpPr>
        <p:spPr bwMode="auto">
          <a:xfrm>
            <a:off x="0" y="1655911"/>
            <a:ext cx="4752925" cy="1728192"/>
          </a:xfrm>
          <a:prstGeom prst="rect">
            <a:avLst/>
          </a:prstGeom>
          <a:solidFill>
            <a:srgbClr val="00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5600" kern="0" smtClean="0">
              <a:solidFill>
                <a:srgbClr val="000000"/>
              </a:solidFill>
              <a:latin typeface="微软雅黑"/>
              <a:ea typeface="微软雅黑"/>
              <a:cs typeface="ヒラギノ角ゴ ProN W3" charset="0"/>
              <a:sym typeface="Gill Sans" charset="0"/>
            </a:endParaRPr>
          </a:p>
        </p:txBody>
      </p:sp>
      <p:pic>
        <p:nvPicPr>
          <p:cNvPr id="112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8549" y="1908434"/>
            <a:ext cx="911441" cy="1223146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2444806" y="2072861"/>
            <a:ext cx="208823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zh-CN" altLang="en-US" sz="40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编码</a:t>
            </a:r>
            <a:endParaRPr lang="en-US" sz="400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5116190" y="2380637"/>
            <a:ext cx="511256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1</a:t>
            </a:r>
            <a:r>
              <a:rPr lang="zh-CN" altLang="en-US" sz="20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、代码清单</a:t>
            </a:r>
            <a:endParaRPr lang="en-US" altLang="zh-CN" sz="2000" spc="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2</a:t>
            </a:r>
            <a:r>
              <a:rPr lang="zh-CN" altLang="en-US" sz="20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、编码规范</a:t>
            </a:r>
            <a:endParaRPr lang="en-US" altLang="zh-CN" sz="2000" spc="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3</a:t>
            </a:r>
            <a:r>
              <a:rPr lang="zh-CN" altLang="en-US" sz="20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、项目</a:t>
            </a:r>
            <a:r>
              <a:rPr lang="en-US" altLang="zh-CN" sz="20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DEMO</a:t>
            </a:r>
          </a:p>
          <a:p>
            <a:pPr defTabSz="1176655"/>
            <a:endParaRPr lang="zh-CN" altLang="en-US" sz="20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8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3360162">
            <a:off x="-534587" y="1788675"/>
            <a:ext cx="2185070" cy="282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7172"/>
      </p:ext>
    </p:extLst>
  </p:cSld>
  <p:clrMapOvr>
    <a:masterClrMapping/>
  </p:clrMapOvr>
  <p:transition spd="slow" advTm="43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1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代码清单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24535" y="1439887"/>
            <a:ext cx="1919414" cy="84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701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24535" y="1523889"/>
            <a:ext cx="2222083" cy="4326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151994">
              <a:lnSpc>
                <a:spcPct val="130000"/>
              </a:lnSpc>
              <a:defRPr/>
            </a:pPr>
            <a:r>
              <a:rPr lang="en-US" altLang="zh-CN" sz="1701" b="1" kern="0" dirty="0" smtClean="0">
                <a:solidFill>
                  <a:schemeClr val="bg1"/>
                </a:solidFill>
                <a:ea typeface="微软雅黑" charset="0"/>
              </a:rPr>
              <a:t>Android</a:t>
            </a:r>
            <a:r>
              <a:rPr lang="zh-CN" altLang="en-US" sz="1701" b="1" kern="0" dirty="0" smtClean="0">
                <a:solidFill>
                  <a:schemeClr val="bg1"/>
                </a:solidFill>
                <a:ea typeface="微软雅黑" charset="0"/>
              </a:rPr>
              <a:t>部分代码清单</a:t>
            </a:r>
            <a:endParaRPr lang="en-US" altLang="zh-CN" sz="1701" b="1" kern="0" dirty="0">
              <a:solidFill>
                <a:schemeClr val="bg1"/>
              </a:solidFill>
              <a:ea typeface="微软雅黑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15" y="153583"/>
            <a:ext cx="2120784" cy="6744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885" y="2661"/>
            <a:ext cx="4270389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35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代码清单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24535" y="1439887"/>
            <a:ext cx="1919414" cy="84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701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899611" y="1523889"/>
            <a:ext cx="2364750" cy="11131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151994">
              <a:lnSpc>
                <a:spcPct val="130000"/>
              </a:lnSpc>
              <a:defRPr/>
            </a:pPr>
            <a:r>
              <a:rPr lang="zh-CN" altLang="en-US" sz="1701" b="1" kern="0" dirty="0" smtClean="0">
                <a:solidFill>
                  <a:schemeClr val="bg1"/>
                </a:solidFill>
                <a:ea typeface="微软雅黑" charset="0"/>
              </a:rPr>
              <a:t>后端部分代码清单</a:t>
            </a:r>
            <a:endParaRPr lang="en-US" altLang="zh-CN" sz="1701" b="1" kern="0" dirty="0" smtClean="0">
              <a:solidFill>
                <a:schemeClr val="bg1"/>
              </a:solidFill>
              <a:ea typeface="微软雅黑" charset="0"/>
            </a:endParaRPr>
          </a:p>
          <a:p>
            <a:pPr defTabSz="1151994">
              <a:lnSpc>
                <a:spcPct val="130000"/>
              </a:lnSpc>
              <a:defRPr/>
            </a:pPr>
            <a:endParaRPr lang="en-US" altLang="zh-CN" sz="1701" b="1" kern="0" dirty="0">
              <a:solidFill>
                <a:schemeClr val="bg1"/>
              </a:solidFill>
              <a:ea typeface="微软雅黑" charset="0"/>
            </a:endParaRPr>
          </a:p>
          <a:p>
            <a:pPr defTabSz="1151994">
              <a:lnSpc>
                <a:spcPct val="130000"/>
              </a:lnSpc>
              <a:defRPr/>
            </a:pPr>
            <a:r>
              <a:rPr lang="zh-CN" altLang="en-US" sz="1701" b="1" kern="0" dirty="0" smtClean="0">
                <a:solidFill>
                  <a:schemeClr val="bg1"/>
                </a:solidFill>
                <a:ea typeface="微软雅黑" charset="0"/>
              </a:rPr>
              <a:t>所有代码清单请见附件</a:t>
            </a:r>
            <a:endParaRPr lang="en-US" altLang="zh-CN" sz="1701" b="1" kern="0" dirty="0">
              <a:solidFill>
                <a:schemeClr val="bg1"/>
              </a:solidFill>
              <a:ea typeface="微软雅黑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15" y="153583"/>
            <a:ext cx="2120784" cy="6744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773" y="935831"/>
            <a:ext cx="67437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1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编码规范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24535" y="1439887"/>
            <a:ext cx="1919414" cy="84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701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24535" y="1600376"/>
            <a:ext cx="6372257" cy="7442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151994">
              <a:lnSpc>
                <a:spcPct val="130000"/>
              </a:lnSpc>
              <a:defRPr/>
            </a:pPr>
            <a:r>
              <a:rPr lang="zh-CN" altLang="en-US" sz="1701" b="1" kern="0" dirty="0">
                <a:solidFill>
                  <a:schemeClr val="bg1"/>
                </a:solidFill>
                <a:ea typeface="微软雅黑" charset="0"/>
              </a:rPr>
              <a:t>本小组代码规范参考了</a:t>
            </a:r>
            <a:r>
              <a:rPr lang="en-US" altLang="zh-CN" sz="1701" b="1" kern="0" dirty="0">
                <a:solidFill>
                  <a:schemeClr val="bg1"/>
                </a:solidFill>
                <a:ea typeface="微软雅黑" charset="0"/>
              </a:rPr>
              <a:t>Google</a:t>
            </a:r>
            <a:r>
              <a:rPr lang="zh-CN" altLang="en-US" sz="1701" b="1" kern="0" dirty="0">
                <a:solidFill>
                  <a:schemeClr val="bg1"/>
                </a:solidFill>
                <a:ea typeface="微软雅黑" charset="0"/>
              </a:rPr>
              <a:t>公司发布的</a:t>
            </a:r>
            <a:r>
              <a:rPr lang="en-US" altLang="zh-CN" sz="1701" b="1" kern="0" dirty="0">
                <a:solidFill>
                  <a:schemeClr val="bg1"/>
                </a:solidFill>
                <a:ea typeface="微软雅黑" charset="0"/>
              </a:rPr>
              <a:t>Java-Android</a:t>
            </a:r>
            <a:r>
              <a:rPr lang="zh-CN" altLang="en-US" sz="1701" b="1" kern="0" dirty="0">
                <a:solidFill>
                  <a:schemeClr val="bg1"/>
                </a:solidFill>
                <a:ea typeface="微软雅黑" charset="0"/>
              </a:rPr>
              <a:t>编码规范</a:t>
            </a:r>
            <a:r>
              <a:rPr lang="zh-CN" altLang="en-US" sz="1701" b="1" kern="0" dirty="0" smtClean="0">
                <a:solidFill>
                  <a:schemeClr val="bg1"/>
                </a:solidFill>
                <a:ea typeface="微软雅黑" charset="0"/>
              </a:rPr>
              <a:t>。</a:t>
            </a:r>
            <a:endParaRPr lang="en-US" altLang="zh-CN" sz="1701" b="1" kern="0" dirty="0" smtClean="0">
              <a:solidFill>
                <a:schemeClr val="bg1"/>
              </a:solidFill>
              <a:ea typeface="微软雅黑" charset="0"/>
            </a:endParaRPr>
          </a:p>
          <a:p>
            <a:pPr defTabSz="1151994">
              <a:lnSpc>
                <a:spcPct val="130000"/>
              </a:lnSpc>
              <a:defRPr/>
            </a:pPr>
            <a:r>
              <a:rPr lang="zh-CN" altLang="en-US" sz="1701" b="1" kern="0" dirty="0" smtClean="0">
                <a:solidFill>
                  <a:schemeClr val="bg1"/>
                </a:solidFill>
                <a:ea typeface="微软雅黑" charset="0"/>
              </a:rPr>
              <a:t>具体</a:t>
            </a:r>
            <a:r>
              <a:rPr lang="zh-CN" altLang="en-US" sz="1701" b="1" kern="0" dirty="0">
                <a:solidFill>
                  <a:schemeClr val="bg1"/>
                </a:solidFill>
                <a:ea typeface="微软雅黑" charset="0"/>
              </a:rPr>
              <a:t>规范请见附件：</a:t>
            </a:r>
            <a:r>
              <a:rPr lang="en-US" altLang="zh-CN" sz="1701" b="1" kern="0" dirty="0">
                <a:solidFill>
                  <a:schemeClr val="bg1"/>
                </a:solidFill>
                <a:ea typeface="微软雅黑" charset="0"/>
              </a:rPr>
              <a:t>G10</a:t>
            </a:r>
            <a:r>
              <a:rPr lang="zh-CN" altLang="en-US" sz="1701" b="1" kern="0" dirty="0">
                <a:solidFill>
                  <a:schemeClr val="bg1"/>
                </a:solidFill>
                <a:ea typeface="微软雅黑" charset="0"/>
              </a:rPr>
              <a:t>编码规范。</a:t>
            </a:r>
          </a:p>
        </p:txBody>
      </p:sp>
      <p:sp>
        <p:nvSpPr>
          <p:cNvPr id="9" name="矩形 8"/>
          <p:cNvSpPr/>
          <p:nvPr/>
        </p:nvSpPr>
        <p:spPr>
          <a:xfrm>
            <a:off x="1224535" y="2668364"/>
            <a:ext cx="1919414" cy="840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701">
              <a:solidFill>
                <a:schemeClr val="bg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15" y="153583"/>
            <a:ext cx="2120784" cy="67444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224535" y="3048602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1:</a:t>
            </a:r>
            <a:r>
              <a:rPr lang="zh-CN" altLang="zh-CN" sz="16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每次</a:t>
            </a:r>
            <a:r>
              <a:rPr lang="zh-CN" altLang="zh-CN" sz="1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只声明一个</a:t>
            </a:r>
            <a:r>
              <a:rPr lang="zh-CN" altLang="zh-CN" sz="16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变量</a:t>
            </a:r>
            <a:endParaRPr lang="en-US" altLang="zh-CN" sz="16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sz="16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2:</a:t>
            </a:r>
            <a:r>
              <a:rPr lang="zh-CN" altLang="zh-CN" sz="16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不要</a:t>
            </a:r>
            <a:r>
              <a:rPr lang="zh-CN" altLang="zh-CN" sz="1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在一个代码块的开头把局部变量一次性都声明了</a:t>
            </a:r>
            <a:r>
              <a:rPr lang="en-US" altLang="zh-CN" sz="1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CN" altLang="zh-CN" sz="1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这是</a:t>
            </a:r>
            <a:r>
              <a:rPr lang="en-US" altLang="zh-CN" sz="1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lang="zh-CN" altLang="zh-CN" sz="1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语言的做法</a:t>
            </a:r>
            <a:r>
              <a:rPr lang="en-US" altLang="zh-CN" sz="1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lang="zh-CN" altLang="zh-CN" sz="1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，而是在第一次需要使用它时才声明</a:t>
            </a:r>
            <a:r>
              <a:rPr lang="zh-CN" altLang="zh-CN" sz="16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16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zh-CN" sz="16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lang="zh-CN" altLang="zh-CN" sz="16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224535" y="4510540"/>
            <a:ext cx="542215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3:</a:t>
            </a:r>
            <a:r>
              <a:rPr kumimoji="0" lang="x-none" altLang="x-none" sz="16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中括号是类型的一部分</a:t>
            </a:r>
            <a:r>
              <a:rPr kumimoji="0" lang="x-none" altLang="x-none" sz="16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：String[] args， 而非String args[]。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224535" y="5225425"/>
            <a:ext cx="531798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4:</a:t>
            </a:r>
            <a:r>
              <a:rPr kumimoji="0" lang="x-none" altLang="x-none" sz="16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每个</a:t>
            </a:r>
            <a:r>
              <a:rPr kumimoji="0" lang="x-none" altLang="x-none" sz="16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switch语句都包含一个default语句组，即使它什么代码也不包含。</a:t>
            </a:r>
          </a:p>
        </p:txBody>
      </p:sp>
    </p:spTree>
    <p:extLst>
      <p:ext uri="{BB962C8B-B14F-4D97-AF65-F5344CB8AC3E}">
        <p14:creationId xmlns:p14="http://schemas.microsoft.com/office/powerpoint/2010/main" val="29204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编码规范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15" y="153583"/>
            <a:ext cx="2120784" cy="6744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440" y="1799927"/>
            <a:ext cx="10058400" cy="35922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62425" y="1367879"/>
            <a:ext cx="391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Switch</a:t>
            </a:r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部分编码规范举例</a:t>
            </a:r>
            <a:endParaRPr kumimoji="1" lang="zh-CN" altLang="en-US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281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编码规范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15" y="153583"/>
            <a:ext cx="2120784" cy="674440"/>
          </a:xfrm>
          <a:prstGeom prst="rect">
            <a:avLst/>
          </a:prstGeom>
        </p:spPr>
      </p:pic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734404"/>
              </p:ext>
            </p:extLst>
          </p:nvPr>
        </p:nvGraphicFramePr>
        <p:xfrm>
          <a:off x="889598" y="1727919"/>
          <a:ext cx="9424374" cy="2724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1458">
                  <a:extLst>
                    <a:ext uri="{9D8B030D-6E8A-4147-A177-3AD203B41FA5}">
                      <a16:colId xmlns:a16="http://schemas.microsoft.com/office/drawing/2014/main" xmlns="" val="2645241744"/>
                    </a:ext>
                  </a:extLst>
                </a:gridCol>
                <a:gridCol w="3141458">
                  <a:extLst>
                    <a:ext uri="{9D8B030D-6E8A-4147-A177-3AD203B41FA5}">
                      <a16:colId xmlns:a16="http://schemas.microsoft.com/office/drawing/2014/main" xmlns="" val="3248733852"/>
                    </a:ext>
                  </a:extLst>
                </a:gridCol>
                <a:gridCol w="3141458">
                  <a:extLst>
                    <a:ext uri="{9D8B030D-6E8A-4147-A177-3AD203B41FA5}">
                      <a16:colId xmlns:a16="http://schemas.microsoft.com/office/drawing/2014/main" xmlns="" val="1303944476"/>
                    </a:ext>
                  </a:extLst>
                </a:gridCol>
              </a:tblGrid>
              <a:tr h="473816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姓名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分工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16376356"/>
                  </a:ext>
                </a:extLst>
              </a:tr>
              <a:tr h="829178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郑楠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走查组组长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负责走查整个工程结构、代码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62806730"/>
                  </a:ext>
                </a:extLst>
              </a:tr>
              <a:tr h="473816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刘坤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组员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负责前端走查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79803800"/>
                  </a:ext>
                </a:extLst>
              </a:tr>
              <a:tr h="473816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盛轶群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组员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负责后端走查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19393619"/>
                  </a:ext>
                </a:extLst>
              </a:tr>
              <a:tr h="473816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钱金港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组员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负责后端代码走查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38428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49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2"/>
          <p:cNvSpPr/>
          <p:nvPr/>
        </p:nvSpPr>
        <p:spPr bwMode="auto">
          <a:xfrm>
            <a:off x="0" y="1655911"/>
            <a:ext cx="4752925" cy="1728192"/>
          </a:xfrm>
          <a:prstGeom prst="rect">
            <a:avLst/>
          </a:prstGeom>
          <a:solidFill>
            <a:srgbClr val="00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5600" kern="0" smtClean="0">
              <a:solidFill>
                <a:srgbClr val="000000"/>
              </a:solidFill>
              <a:latin typeface="微软雅黑"/>
              <a:ea typeface="微软雅黑"/>
              <a:cs typeface="ヒラギノ角ゴ ProN W3" charset="0"/>
              <a:sym typeface="Gill Sans" charset="0"/>
            </a:endParaRPr>
          </a:p>
        </p:txBody>
      </p:sp>
      <p:pic>
        <p:nvPicPr>
          <p:cNvPr id="112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8549" y="1908434"/>
            <a:ext cx="911441" cy="1223146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2444806" y="2072861"/>
            <a:ext cx="208823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zh-CN" altLang="en-US" sz="40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综合测试</a:t>
            </a:r>
            <a:endParaRPr lang="en-US" sz="400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5116190" y="2380637"/>
            <a:ext cx="511256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1</a:t>
            </a:r>
            <a:r>
              <a:rPr lang="zh-CN" altLang="en-US" sz="20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、测试用例</a:t>
            </a:r>
            <a:endParaRPr lang="en-US" altLang="zh-CN" sz="2000" spc="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2</a:t>
            </a:r>
            <a:r>
              <a:rPr lang="zh-CN" altLang="en-US" sz="20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、测试报告</a:t>
            </a:r>
            <a:endParaRPr lang="en-US" altLang="zh-CN" sz="2000" spc="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3</a:t>
            </a:r>
            <a:r>
              <a:rPr lang="zh-CN" altLang="en-US" sz="20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、用户测试反馈</a:t>
            </a:r>
            <a:endParaRPr lang="en-US" altLang="zh-CN" sz="2000" spc="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defTabSz="1176655"/>
            <a:endParaRPr lang="zh-CN" altLang="en-US" sz="20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8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3360162">
            <a:off x="-534587" y="1788675"/>
            <a:ext cx="2185070" cy="282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22074"/>
      </p:ext>
    </p:extLst>
  </p:cSld>
  <p:clrMapOvr>
    <a:masterClrMapping/>
  </p:clrMapOvr>
  <p:transition spd="slow" advTm="43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1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71611" y="-273"/>
            <a:ext cx="11522075" cy="6481167"/>
          </a:xfrm>
          <a:prstGeom prst="rect">
            <a:avLst/>
          </a:prstGeom>
        </p:spPr>
      </p:pic>
      <p:sp>
        <p:nvSpPr>
          <p:cNvPr id="85" name="Rectangle 7"/>
          <p:cNvSpPr/>
          <p:nvPr/>
        </p:nvSpPr>
        <p:spPr bwMode="auto">
          <a:xfrm>
            <a:off x="7731782" y="1089531"/>
            <a:ext cx="3166788" cy="91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问题定义</a:t>
            </a:r>
            <a:endParaRPr lang="en-US" altLang="zh-CN" sz="2000" spc="100" dirty="0" smtClean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1</a:t>
            </a:r>
            <a:r>
              <a:rPr lang="zh-CN" altLang="en-US" sz="16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、项目选题</a:t>
            </a:r>
            <a:endParaRPr lang="en-US" altLang="zh-CN" sz="1600" spc="100" dirty="0" smtClean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2</a:t>
            </a:r>
            <a:r>
              <a:rPr lang="zh-CN" altLang="en-US" sz="16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、项目开发</a:t>
            </a:r>
            <a:r>
              <a:rPr lang="zh-CN" altLang="en-US" sz="16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计划及</a:t>
            </a:r>
            <a:r>
              <a:rPr lang="en-US" altLang="zh-CN" sz="16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PPT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3</a:t>
            </a:r>
            <a:r>
              <a:rPr lang="zh-CN" altLang="en-US" sz="16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、甘特图</a:t>
            </a:r>
            <a:endParaRPr lang="en-US" sz="1600" spc="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86" name="Rectangle 7"/>
          <p:cNvSpPr/>
          <p:nvPr/>
        </p:nvSpPr>
        <p:spPr bwMode="auto">
          <a:xfrm>
            <a:off x="8321659" y="2489821"/>
            <a:ext cx="2196697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可行性研究</a:t>
            </a:r>
            <a:endParaRPr lang="en-US" altLang="zh-CN" spc="100" dirty="0" smtClean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1</a:t>
            </a:r>
            <a:r>
              <a:rPr lang="zh-CN" altLang="en-US" sz="14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、可行性分析报告</a:t>
            </a:r>
            <a:endParaRPr lang="en-US" sz="1100" spc="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87" name="Rectangle 7"/>
          <p:cNvSpPr/>
          <p:nvPr/>
        </p:nvSpPr>
        <p:spPr bwMode="auto">
          <a:xfrm>
            <a:off x="8251732" y="3811047"/>
            <a:ext cx="2196697" cy="941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需求分析</a:t>
            </a:r>
            <a:endParaRPr lang="en-US" altLang="zh-CN" spc="100" dirty="0" smtClean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1</a:t>
            </a:r>
            <a:r>
              <a:rPr lang="zh-CN" altLang="en-US" sz="14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、需求说明</a:t>
            </a:r>
            <a:r>
              <a:rPr lang="en-US" altLang="zh-CN" sz="14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SRS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2</a:t>
            </a:r>
            <a:r>
              <a:rPr lang="zh-CN" altLang="en-US" sz="14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、评审</a:t>
            </a:r>
            <a:r>
              <a:rPr lang="en-US" altLang="zh-CN" sz="14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PPT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3</a:t>
            </a:r>
            <a:r>
              <a:rPr lang="zh-CN" altLang="en-US" sz="14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、数据字典</a:t>
            </a:r>
            <a:endParaRPr lang="en-US" altLang="zh-CN" sz="1400" spc="100" dirty="0" smtClean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263" name="Freeform 12"/>
          <p:cNvSpPr/>
          <p:nvPr/>
        </p:nvSpPr>
        <p:spPr bwMode="auto">
          <a:xfrm>
            <a:off x="6527205" y="1326398"/>
            <a:ext cx="1022709" cy="1666046"/>
          </a:xfrm>
          <a:custGeom>
            <a:avLst/>
            <a:gdLst>
              <a:gd name="T0" fmla="*/ 554 w 554"/>
              <a:gd name="T1" fmla="*/ 915 h 915"/>
              <a:gd name="T2" fmla="*/ 0 w 554"/>
              <a:gd name="T3" fmla="*/ 0 h 91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554" h="915">
                <a:moveTo>
                  <a:pt x="554" y="915"/>
                </a:moveTo>
                <a:cubicBezTo>
                  <a:pt x="523" y="530"/>
                  <a:pt x="309" y="197"/>
                  <a:pt x="0" y="0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ysDot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3718" tIns="61859" rIns="123718" bIns="61859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264" name="Freeform 13"/>
          <p:cNvSpPr/>
          <p:nvPr/>
        </p:nvSpPr>
        <p:spPr bwMode="auto">
          <a:xfrm>
            <a:off x="4726833" y="986390"/>
            <a:ext cx="1800372" cy="340009"/>
          </a:xfrm>
          <a:custGeom>
            <a:avLst/>
            <a:gdLst>
              <a:gd name="T0" fmla="*/ 976 w 976"/>
              <a:gd name="T1" fmla="*/ 187 h 187"/>
              <a:gd name="T2" fmla="*/ 332 w 976"/>
              <a:gd name="T3" fmla="*/ 0 h 187"/>
              <a:gd name="T4" fmla="*/ 0 w 976"/>
              <a:gd name="T5" fmla="*/ 46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76" h="187">
                <a:moveTo>
                  <a:pt x="976" y="187"/>
                </a:moveTo>
                <a:cubicBezTo>
                  <a:pt x="790" y="69"/>
                  <a:pt x="569" y="0"/>
                  <a:pt x="332" y="0"/>
                </a:cubicBezTo>
                <a:cubicBezTo>
                  <a:pt x="217" y="0"/>
                  <a:pt x="106" y="16"/>
                  <a:pt x="0" y="46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ysDot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3718" tIns="61859" rIns="123718" bIns="61859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265" name="Freeform 14"/>
          <p:cNvSpPr/>
          <p:nvPr/>
        </p:nvSpPr>
        <p:spPr bwMode="auto">
          <a:xfrm>
            <a:off x="6830979" y="2992444"/>
            <a:ext cx="727035" cy="1804049"/>
          </a:xfrm>
          <a:custGeom>
            <a:avLst/>
            <a:gdLst>
              <a:gd name="T0" fmla="*/ 0 w 394"/>
              <a:gd name="T1" fmla="*/ 991 h 991"/>
              <a:gd name="T2" fmla="*/ 394 w 394"/>
              <a:gd name="T3" fmla="*/ 101 h 991"/>
              <a:gd name="T4" fmla="*/ 389 w 394"/>
              <a:gd name="T5" fmla="*/ 0 h 9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4" h="991">
                <a:moveTo>
                  <a:pt x="0" y="991"/>
                </a:moveTo>
                <a:cubicBezTo>
                  <a:pt x="242" y="771"/>
                  <a:pt x="394" y="454"/>
                  <a:pt x="394" y="101"/>
                </a:cubicBezTo>
                <a:cubicBezTo>
                  <a:pt x="394" y="67"/>
                  <a:pt x="392" y="34"/>
                  <a:pt x="389" y="0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ysDot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3718" tIns="61859" rIns="123718" bIns="61859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266" name="Freeform 15"/>
          <p:cNvSpPr/>
          <p:nvPr/>
        </p:nvSpPr>
        <p:spPr bwMode="auto">
          <a:xfrm>
            <a:off x="4455513" y="4752255"/>
            <a:ext cx="2385644" cy="570016"/>
          </a:xfrm>
          <a:custGeom>
            <a:avLst/>
            <a:gdLst>
              <a:gd name="T0" fmla="*/ 0 w 1294"/>
              <a:gd name="T1" fmla="*/ 211 h 313"/>
              <a:gd name="T2" fmla="*/ 485 w 1294"/>
              <a:gd name="T3" fmla="*/ 313 h 313"/>
              <a:gd name="T4" fmla="*/ 1294 w 1294"/>
              <a:gd name="T5" fmla="*/ 0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94" h="313">
                <a:moveTo>
                  <a:pt x="0" y="211"/>
                </a:moveTo>
                <a:cubicBezTo>
                  <a:pt x="148" y="277"/>
                  <a:pt x="312" y="313"/>
                  <a:pt x="485" y="313"/>
                </a:cubicBezTo>
                <a:cubicBezTo>
                  <a:pt x="797" y="313"/>
                  <a:pt x="1081" y="194"/>
                  <a:pt x="1294" y="0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ysDot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3718" tIns="61859" rIns="123718" bIns="61859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300" name="组合 299"/>
          <p:cNvGrpSpPr/>
          <p:nvPr/>
        </p:nvGrpSpPr>
        <p:grpSpPr>
          <a:xfrm>
            <a:off x="4392885" y="2034769"/>
            <a:ext cx="2107714" cy="2312196"/>
            <a:chOff x="4392885" y="2034769"/>
            <a:chExt cx="2107714" cy="2312196"/>
          </a:xfrm>
        </p:grpSpPr>
        <p:grpSp>
          <p:nvGrpSpPr>
            <p:cNvPr id="267" name="Group 1"/>
            <p:cNvGrpSpPr/>
            <p:nvPr/>
          </p:nvGrpSpPr>
          <p:grpSpPr>
            <a:xfrm>
              <a:off x="4392885" y="2034769"/>
              <a:ext cx="2107714" cy="2312196"/>
              <a:chOff x="3967321" y="1586192"/>
              <a:chExt cx="1652209" cy="1835256"/>
            </a:xfrm>
          </p:grpSpPr>
          <p:sp>
            <p:nvSpPr>
              <p:cNvPr id="268" name="Oval 11"/>
              <p:cNvSpPr/>
              <p:nvPr/>
            </p:nvSpPr>
            <p:spPr bwMode="auto">
              <a:xfrm>
                <a:off x="4089585" y="1815054"/>
                <a:ext cx="1430856" cy="1430856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algn="ctr" defTabSz="123698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7600" kern="0" smtClea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  <p:sp>
            <p:nvSpPr>
              <p:cNvPr id="269" name="Freeform 18"/>
              <p:cNvSpPr>
                <a:spLocks noEditPoints="1"/>
              </p:cNvSpPr>
              <p:nvPr/>
            </p:nvSpPr>
            <p:spPr bwMode="auto">
              <a:xfrm>
                <a:off x="4559863" y="2240485"/>
                <a:ext cx="236555" cy="235905"/>
              </a:xfrm>
              <a:custGeom>
                <a:avLst/>
                <a:gdLst>
                  <a:gd name="T0" fmla="*/ 1090 w 2222"/>
                  <a:gd name="T1" fmla="*/ 1677 h 2222"/>
                  <a:gd name="T2" fmla="*/ 758 w 2222"/>
                  <a:gd name="T3" fmla="*/ 2127 h 2222"/>
                  <a:gd name="T4" fmla="*/ 719 w 2222"/>
                  <a:gd name="T5" fmla="*/ 2148 h 2222"/>
                  <a:gd name="T6" fmla="*/ 688 w 2222"/>
                  <a:gd name="T7" fmla="*/ 2123 h 2222"/>
                  <a:gd name="T8" fmla="*/ 686 w 2222"/>
                  <a:gd name="T9" fmla="*/ 2087 h 2222"/>
                  <a:gd name="T10" fmla="*/ 143 w 2222"/>
                  <a:gd name="T11" fmla="*/ 1306 h 2222"/>
                  <a:gd name="T12" fmla="*/ 47 w 2222"/>
                  <a:gd name="T13" fmla="*/ 1194 h 2222"/>
                  <a:gd name="T14" fmla="*/ 0 w 2222"/>
                  <a:gd name="T15" fmla="*/ 1266 h 2222"/>
                  <a:gd name="T16" fmla="*/ 62 w 2222"/>
                  <a:gd name="T17" fmla="*/ 1357 h 2222"/>
                  <a:gd name="T18" fmla="*/ 624 w 2222"/>
                  <a:gd name="T19" fmla="*/ 2124 h 2222"/>
                  <a:gd name="T20" fmla="*/ 722 w 2222"/>
                  <a:gd name="T21" fmla="*/ 2222 h 2222"/>
                  <a:gd name="T22" fmla="*/ 794 w 2222"/>
                  <a:gd name="T23" fmla="*/ 2189 h 2222"/>
                  <a:gd name="T24" fmla="*/ 1104 w 2222"/>
                  <a:gd name="T25" fmla="*/ 1771 h 2222"/>
                  <a:gd name="T26" fmla="*/ 1776 w 2222"/>
                  <a:gd name="T27" fmla="*/ 2059 h 2222"/>
                  <a:gd name="T28" fmla="*/ 1860 w 2222"/>
                  <a:gd name="T29" fmla="*/ 2054 h 2222"/>
                  <a:gd name="T30" fmla="*/ 1912 w 2222"/>
                  <a:gd name="T31" fmla="*/ 1967 h 2222"/>
                  <a:gd name="T32" fmla="*/ 1717 w 2222"/>
                  <a:gd name="T33" fmla="*/ 1951 h 2222"/>
                  <a:gd name="T34" fmla="*/ 2180 w 2222"/>
                  <a:gd name="T35" fmla="*/ 17 h 2222"/>
                  <a:gd name="T36" fmla="*/ 2075 w 2222"/>
                  <a:gd name="T37" fmla="*/ 14 h 2222"/>
                  <a:gd name="T38" fmla="*/ 115 w 2222"/>
                  <a:gd name="T39" fmla="*/ 1149 h 2222"/>
                  <a:gd name="T40" fmla="*/ 107 w 2222"/>
                  <a:gd name="T41" fmla="*/ 1224 h 2222"/>
                  <a:gd name="T42" fmla="*/ 506 w 2222"/>
                  <a:gd name="T43" fmla="*/ 1405 h 2222"/>
                  <a:gd name="T44" fmla="*/ 744 w 2222"/>
                  <a:gd name="T45" fmla="*/ 1498 h 2222"/>
                  <a:gd name="T46" fmla="*/ 758 w 2222"/>
                  <a:gd name="T47" fmla="*/ 2049 h 2222"/>
                  <a:gd name="T48" fmla="*/ 1074 w 2222"/>
                  <a:gd name="T49" fmla="*/ 1618 h 2222"/>
                  <a:gd name="T50" fmla="*/ 1738 w 2222"/>
                  <a:gd name="T51" fmla="*/ 1908 h 2222"/>
                  <a:gd name="T52" fmla="*/ 1746 w 2222"/>
                  <a:gd name="T53" fmla="*/ 1912 h 2222"/>
                  <a:gd name="T54" fmla="*/ 1842 w 2222"/>
                  <a:gd name="T55" fmla="*/ 1936 h 2222"/>
                  <a:gd name="T56" fmla="*/ 1925 w 2222"/>
                  <a:gd name="T57" fmla="*/ 1888 h 2222"/>
                  <a:gd name="T58" fmla="*/ 2201 w 2222"/>
                  <a:gd name="T59" fmla="*/ 111 h 2222"/>
                  <a:gd name="T60" fmla="*/ 2222 w 2222"/>
                  <a:gd name="T61" fmla="*/ 98 h 2222"/>
                  <a:gd name="T62" fmla="*/ 1723 w 2222"/>
                  <a:gd name="T63" fmla="*/ 1664 h 2222"/>
                  <a:gd name="T64" fmla="*/ 1256 w 2222"/>
                  <a:gd name="T65" fmla="*/ 1552 h 2222"/>
                  <a:gd name="T66" fmla="*/ 1737 w 2222"/>
                  <a:gd name="T67" fmla="*/ 602 h 2222"/>
                  <a:gd name="T68" fmla="*/ 833 w 2222"/>
                  <a:gd name="T69" fmla="*/ 1307 h 2222"/>
                  <a:gd name="T70" fmla="*/ 486 w 2222"/>
                  <a:gd name="T71" fmla="*/ 1237 h 2222"/>
                  <a:gd name="T72" fmla="*/ 1882 w 2222"/>
                  <a:gd name="T73" fmla="*/ 364 h 2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22" h="2222">
                    <a:moveTo>
                      <a:pt x="1717" y="1951"/>
                    </a:moveTo>
                    <a:cubicBezTo>
                      <a:pt x="1090" y="1677"/>
                      <a:pt x="1090" y="1677"/>
                      <a:pt x="1090" y="1677"/>
                    </a:cubicBezTo>
                    <a:cubicBezTo>
                      <a:pt x="797" y="2076"/>
                      <a:pt x="797" y="2076"/>
                      <a:pt x="797" y="2076"/>
                    </a:cubicBezTo>
                    <a:cubicBezTo>
                      <a:pt x="781" y="2100"/>
                      <a:pt x="769" y="2116"/>
                      <a:pt x="758" y="2127"/>
                    </a:cubicBezTo>
                    <a:cubicBezTo>
                      <a:pt x="746" y="2138"/>
                      <a:pt x="737" y="2147"/>
                      <a:pt x="720" y="2148"/>
                    </a:cubicBezTo>
                    <a:cubicBezTo>
                      <a:pt x="720" y="2148"/>
                      <a:pt x="719" y="2148"/>
                      <a:pt x="719" y="2148"/>
                    </a:cubicBezTo>
                    <a:cubicBezTo>
                      <a:pt x="711" y="2148"/>
                      <a:pt x="702" y="2144"/>
                      <a:pt x="697" y="2138"/>
                    </a:cubicBezTo>
                    <a:cubicBezTo>
                      <a:pt x="692" y="2133"/>
                      <a:pt x="690" y="2128"/>
                      <a:pt x="688" y="2123"/>
                    </a:cubicBezTo>
                    <a:cubicBezTo>
                      <a:pt x="685" y="2114"/>
                      <a:pt x="685" y="2106"/>
                      <a:pt x="685" y="2100"/>
                    </a:cubicBezTo>
                    <a:cubicBezTo>
                      <a:pt x="685" y="2094"/>
                      <a:pt x="685" y="2089"/>
                      <a:pt x="686" y="2087"/>
                    </a:cubicBezTo>
                    <a:cubicBezTo>
                      <a:pt x="696" y="1531"/>
                      <a:pt x="696" y="1531"/>
                      <a:pt x="696" y="1531"/>
                    </a:cubicBezTo>
                    <a:cubicBezTo>
                      <a:pt x="620" y="1502"/>
                      <a:pt x="288" y="1373"/>
                      <a:pt x="143" y="1306"/>
                    </a:cubicBezTo>
                    <a:cubicBezTo>
                      <a:pt x="109" y="1291"/>
                      <a:pt x="86" y="1274"/>
                      <a:pt x="70" y="1255"/>
                    </a:cubicBezTo>
                    <a:cubicBezTo>
                      <a:pt x="55" y="1236"/>
                      <a:pt x="47" y="1214"/>
                      <a:pt x="47" y="1194"/>
                    </a:cubicBezTo>
                    <a:cubicBezTo>
                      <a:pt x="48" y="1190"/>
                      <a:pt x="48" y="1187"/>
                      <a:pt x="48" y="1183"/>
                    </a:cubicBezTo>
                    <a:cubicBezTo>
                      <a:pt x="19" y="1200"/>
                      <a:pt x="0" y="1231"/>
                      <a:pt x="0" y="1266"/>
                    </a:cubicBezTo>
                    <a:cubicBezTo>
                      <a:pt x="0" y="1268"/>
                      <a:pt x="0" y="1271"/>
                      <a:pt x="0" y="1273"/>
                    </a:cubicBezTo>
                    <a:cubicBezTo>
                      <a:pt x="3" y="1311"/>
                      <a:pt x="26" y="1343"/>
                      <a:pt x="62" y="1357"/>
                    </a:cubicBezTo>
                    <a:cubicBezTo>
                      <a:pt x="624" y="1587"/>
                      <a:pt x="624" y="1587"/>
                      <a:pt x="624" y="1587"/>
                    </a:cubicBezTo>
                    <a:cubicBezTo>
                      <a:pt x="624" y="2124"/>
                      <a:pt x="624" y="2124"/>
                      <a:pt x="624" y="2124"/>
                    </a:cubicBezTo>
                    <a:cubicBezTo>
                      <a:pt x="624" y="2164"/>
                      <a:pt x="648" y="2200"/>
                      <a:pt x="686" y="2215"/>
                    </a:cubicBezTo>
                    <a:cubicBezTo>
                      <a:pt x="698" y="2220"/>
                      <a:pt x="710" y="2222"/>
                      <a:pt x="722" y="2222"/>
                    </a:cubicBezTo>
                    <a:cubicBezTo>
                      <a:pt x="722" y="2222"/>
                      <a:pt x="722" y="2222"/>
                      <a:pt x="722" y="2222"/>
                    </a:cubicBezTo>
                    <a:cubicBezTo>
                      <a:pt x="749" y="2222"/>
                      <a:pt x="775" y="2211"/>
                      <a:pt x="794" y="2189"/>
                    </a:cubicBezTo>
                    <a:cubicBezTo>
                      <a:pt x="795" y="2188"/>
                      <a:pt x="795" y="2188"/>
                      <a:pt x="795" y="2188"/>
                    </a:cubicBezTo>
                    <a:cubicBezTo>
                      <a:pt x="1104" y="1771"/>
                      <a:pt x="1104" y="1771"/>
                      <a:pt x="1104" y="1771"/>
                    </a:cubicBezTo>
                    <a:cubicBezTo>
                      <a:pt x="1776" y="2058"/>
                      <a:pt x="1776" y="2058"/>
                      <a:pt x="1776" y="2058"/>
                    </a:cubicBezTo>
                    <a:cubicBezTo>
                      <a:pt x="1776" y="2059"/>
                      <a:pt x="1776" y="2059"/>
                      <a:pt x="1776" y="2059"/>
                    </a:cubicBezTo>
                    <a:cubicBezTo>
                      <a:pt x="1787" y="2063"/>
                      <a:pt x="1799" y="2066"/>
                      <a:pt x="1812" y="2066"/>
                    </a:cubicBezTo>
                    <a:cubicBezTo>
                      <a:pt x="1830" y="2066"/>
                      <a:pt x="1846" y="2061"/>
                      <a:pt x="1860" y="2054"/>
                    </a:cubicBezTo>
                    <a:cubicBezTo>
                      <a:pt x="1885" y="2039"/>
                      <a:pt x="1904" y="2014"/>
                      <a:pt x="1909" y="1984"/>
                    </a:cubicBezTo>
                    <a:cubicBezTo>
                      <a:pt x="1912" y="1967"/>
                      <a:pt x="1912" y="1967"/>
                      <a:pt x="1912" y="1967"/>
                    </a:cubicBezTo>
                    <a:cubicBezTo>
                      <a:pt x="1889" y="1979"/>
                      <a:pt x="1865" y="1983"/>
                      <a:pt x="1842" y="1983"/>
                    </a:cubicBezTo>
                    <a:cubicBezTo>
                      <a:pt x="1781" y="1983"/>
                      <a:pt x="1727" y="1956"/>
                      <a:pt x="1717" y="1951"/>
                    </a:cubicBezTo>
                    <a:close/>
                    <a:moveTo>
                      <a:pt x="2222" y="98"/>
                    </a:moveTo>
                    <a:cubicBezTo>
                      <a:pt x="2222" y="66"/>
                      <a:pt x="2206" y="36"/>
                      <a:pt x="2180" y="17"/>
                    </a:cubicBezTo>
                    <a:cubicBezTo>
                      <a:pt x="2163" y="6"/>
                      <a:pt x="2144" y="0"/>
                      <a:pt x="2125" y="0"/>
                    </a:cubicBezTo>
                    <a:cubicBezTo>
                      <a:pt x="2108" y="0"/>
                      <a:pt x="2090" y="4"/>
                      <a:pt x="2075" y="14"/>
                    </a:cubicBezTo>
                    <a:cubicBezTo>
                      <a:pt x="123" y="1140"/>
                      <a:pt x="123" y="1140"/>
                      <a:pt x="123" y="1140"/>
                    </a:cubicBezTo>
                    <a:cubicBezTo>
                      <a:pt x="120" y="1143"/>
                      <a:pt x="117" y="1146"/>
                      <a:pt x="115" y="1149"/>
                    </a:cubicBezTo>
                    <a:cubicBezTo>
                      <a:pt x="104" y="1162"/>
                      <a:pt x="95" y="1179"/>
                      <a:pt x="95" y="1194"/>
                    </a:cubicBezTo>
                    <a:cubicBezTo>
                      <a:pt x="95" y="1203"/>
                      <a:pt x="98" y="1213"/>
                      <a:pt x="107" y="1224"/>
                    </a:cubicBezTo>
                    <a:cubicBezTo>
                      <a:pt x="117" y="1236"/>
                      <a:pt x="134" y="1249"/>
                      <a:pt x="163" y="1263"/>
                    </a:cubicBezTo>
                    <a:cubicBezTo>
                      <a:pt x="243" y="1300"/>
                      <a:pt x="385" y="1357"/>
                      <a:pt x="506" y="1405"/>
                    </a:cubicBezTo>
                    <a:cubicBezTo>
                      <a:pt x="627" y="1454"/>
                      <a:pt x="728" y="1492"/>
                      <a:pt x="729" y="1492"/>
                    </a:cubicBezTo>
                    <a:cubicBezTo>
                      <a:pt x="744" y="1498"/>
                      <a:pt x="744" y="1498"/>
                      <a:pt x="744" y="1498"/>
                    </a:cubicBezTo>
                    <a:cubicBezTo>
                      <a:pt x="733" y="2083"/>
                      <a:pt x="733" y="2083"/>
                      <a:pt x="733" y="2083"/>
                    </a:cubicBezTo>
                    <a:cubicBezTo>
                      <a:pt x="740" y="2075"/>
                      <a:pt x="748" y="2063"/>
                      <a:pt x="758" y="2049"/>
                    </a:cubicBezTo>
                    <a:cubicBezTo>
                      <a:pt x="758" y="2048"/>
                      <a:pt x="758" y="2048"/>
                      <a:pt x="758" y="2048"/>
                    </a:cubicBezTo>
                    <a:cubicBezTo>
                      <a:pt x="1074" y="1618"/>
                      <a:pt x="1074" y="1618"/>
                      <a:pt x="1074" y="1618"/>
                    </a:cubicBezTo>
                    <a:cubicBezTo>
                      <a:pt x="1737" y="1908"/>
                      <a:pt x="1737" y="1908"/>
                      <a:pt x="1737" y="1908"/>
                    </a:cubicBezTo>
                    <a:cubicBezTo>
                      <a:pt x="1738" y="1908"/>
                      <a:pt x="1738" y="1908"/>
                      <a:pt x="1738" y="1908"/>
                    </a:cubicBezTo>
                    <a:cubicBezTo>
                      <a:pt x="1738" y="1908"/>
                      <a:pt x="1738" y="1908"/>
                      <a:pt x="1740" y="1909"/>
                    </a:cubicBezTo>
                    <a:cubicBezTo>
                      <a:pt x="1741" y="1910"/>
                      <a:pt x="1743" y="1911"/>
                      <a:pt x="1746" y="1912"/>
                    </a:cubicBezTo>
                    <a:cubicBezTo>
                      <a:pt x="1752" y="1915"/>
                      <a:pt x="1760" y="1918"/>
                      <a:pt x="1770" y="1922"/>
                    </a:cubicBezTo>
                    <a:cubicBezTo>
                      <a:pt x="1790" y="1929"/>
                      <a:pt x="1817" y="1936"/>
                      <a:pt x="1842" y="1936"/>
                    </a:cubicBezTo>
                    <a:cubicBezTo>
                      <a:pt x="1864" y="1936"/>
                      <a:pt x="1884" y="1931"/>
                      <a:pt x="1900" y="1918"/>
                    </a:cubicBezTo>
                    <a:cubicBezTo>
                      <a:pt x="1909" y="1911"/>
                      <a:pt x="1918" y="1902"/>
                      <a:pt x="1925" y="1888"/>
                    </a:cubicBezTo>
                    <a:cubicBezTo>
                      <a:pt x="2221" y="114"/>
                      <a:pt x="2221" y="114"/>
                      <a:pt x="2221" y="114"/>
                    </a:cubicBezTo>
                    <a:cubicBezTo>
                      <a:pt x="2201" y="111"/>
                      <a:pt x="2201" y="111"/>
                      <a:pt x="2201" y="111"/>
                    </a:cubicBezTo>
                    <a:cubicBezTo>
                      <a:pt x="2221" y="114"/>
                      <a:pt x="2221" y="114"/>
                      <a:pt x="2221" y="114"/>
                    </a:cubicBezTo>
                    <a:cubicBezTo>
                      <a:pt x="2221" y="109"/>
                      <a:pt x="2222" y="103"/>
                      <a:pt x="2222" y="98"/>
                    </a:cubicBezTo>
                    <a:close/>
                    <a:moveTo>
                      <a:pt x="1935" y="400"/>
                    </a:moveTo>
                    <a:cubicBezTo>
                      <a:pt x="1723" y="1664"/>
                      <a:pt x="1723" y="1664"/>
                      <a:pt x="1723" y="1664"/>
                    </a:cubicBezTo>
                    <a:cubicBezTo>
                      <a:pt x="1717" y="1705"/>
                      <a:pt x="1680" y="1726"/>
                      <a:pt x="1641" y="1710"/>
                    </a:cubicBezTo>
                    <a:cubicBezTo>
                      <a:pt x="1256" y="1552"/>
                      <a:pt x="1256" y="1552"/>
                      <a:pt x="1256" y="1552"/>
                    </a:cubicBezTo>
                    <a:cubicBezTo>
                      <a:pt x="1217" y="1537"/>
                      <a:pt x="1204" y="1495"/>
                      <a:pt x="1225" y="1460"/>
                    </a:cubicBezTo>
                    <a:cubicBezTo>
                      <a:pt x="1737" y="602"/>
                      <a:pt x="1737" y="602"/>
                      <a:pt x="1737" y="602"/>
                    </a:cubicBezTo>
                    <a:cubicBezTo>
                      <a:pt x="1759" y="567"/>
                      <a:pt x="1750" y="560"/>
                      <a:pt x="1719" y="586"/>
                    </a:cubicBezTo>
                    <a:cubicBezTo>
                      <a:pt x="833" y="1307"/>
                      <a:pt x="833" y="1307"/>
                      <a:pt x="833" y="1307"/>
                    </a:cubicBezTo>
                    <a:cubicBezTo>
                      <a:pt x="801" y="1333"/>
                      <a:pt x="743" y="1342"/>
                      <a:pt x="705" y="1327"/>
                    </a:cubicBezTo>
                    <a:cubicBezTo>
                      <a:pt x="486" y="1237"/>
                      <a:pt x="486" y="1237"/>
                      <a:pt x="486" y="1237"/>
                    </a:cubicBezTo>
                    <a:cubicBezTo>
                      <a:pt x="447" y="1222"/>
                      <a:pt x="445" y="1192"/>
                      <a:pt x="481" y="1171"/>
                    </a:cubicBezTo>
                    <a:cubicBezTo>
                      <a:pt x="1882" y="364"/>
                      <a:pt x="1882" y="364"/>
                      <a:pt x="1882" y="364"/>
                    </a:cubicBezTo>
                    <a:cubicBezTo>
                      <a:pt x="1918" y="343"/>
                      <a:pt x="1941" y="359"/>
                      <a:pt x="1935" y="4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600" kern="0" smtClea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  <p:grpSp>
            <p:nvGrpSpPr>
              <p:cNvPr id="270" name="Group 9"/>
              <p:cNvGrpSpPr/>
              <p:nvPr/>
            </p:nvGrpSpPr>
            <p:grpSpPr>
              <a:xfrm>
                <a:off x="3967321" y="1586192"/>
                <a:ext cx="1652209" cy="1835256"/>
                <a:chOff x="2432807" y="181089"/>
                <a:chExt cx="4333119" cy="4813186"/>
              </a:xfrm>
            </p:grpSpPr>
            <p:sp>
              <p:nvSpPr>
                <p:cNvPr id="271" name="Freeform 6"/>
                <p:cNvSpPr/>
                <p:nvPr/>
              </p:nvSpPr>
              <p:spPr bwMode="auto">
                <a:xfrm>
                  <a:off x="2432807" y="181089"/>
                  <a:ext cx="2339976" cy="4616451"/>
                </a:xfrm>
                <a:custGeom>
                  <a:avLst/>
                  <a:gdLst>
                    <a:gd name="T0" fmla="*/ 528 w 624"/>
                    <a:gd name="T1" fmla="*/ 1145 h 1231"/>
                    <a:gd name="T2" fmla="*/ 600 w 624"/>
                    <a:gd name="T3" fmla="*/ 1064 h 1231"/>
                    <a:gd name="T4" fmla="*/ 585 w 624"/>
                    <a:gd name="T5" fmla="*/ 1064 h 1231"/>
                    <a:gd name="T6" fmla="*/ 166 w 624"/>
                    <a:gd name="T7" fmla="*/ 646 h 1231"/>
                    <a:gd name="T8" fmla="*/ 421 w 624"/>
                    <a:gd name="T9" fmla="*/ 261 h 1231"/>
                    <a:gd name="T10" fmla="*/ 421 w 624"/>
                    <a:gd name="T11" fmla="*/ 328 h 1231"/>
                    <a:gd name="T12" fmla="*/ 503 w 624"/>
                    <a:gd name="T13" fmla="*/ 235 h 1231"/>
                    <a:gd name="T14" fmla="*/ 584 w 624"/>
                    <a:gd name="T15" fmla="*/ 144 h 1231"/>
                    <a:gd name="T16" fmla="*/ 497 w 624"/>
                    <a:gd name="T17" fmla="*/ 67 h 1231"/>
                    <a:gd name="T18" fmla="*/ 421 w 624"/>
                    <a:gd name="T19" fmla="*/ 0 h 1231"/>
                    <a:gd name="T20" fmla="*/ 421 w 624"/>
                    <a:gd name="T21" fmla="*/ 84 h 1231"/>
                    <a:gd name="T22" fmla="*/ 0 w 624"/>
                    <a:gd name="T23" fmla="*/ 646 h 1231"/>
                    <a:gd name="T24" fmla="*/ 585 w 624"/>
                    <a:gd name="T25" fmla="*/ 1231 h 1231"/>
                    <a:gd name="T26" fmla="*/ 624 w 624"/>
                    <a:gd name="T27" fmla="*/ 1230 h 1231"/>
                    <a:gd name="T28" fmla="*/ 528 w 624"/>
                    <a:gd name="T29" fmla="*/ 1145 h 12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24" h="1231">
                      <a:moveTo>
                        <a:pt x="528" y="1145"/>
                      </a:moveTo>
                      <a:cubicBezTo>
                        <a:pt x="600" y="1064"/>
                        <a:pt x="600" y="1064"/>
                        <a:pt x="600" y="1064"/>
                      </a:cubicBezTo>
                      <a:cubicBezTo>
                        <a:pt x="595" y="1064"/>
                        <a:pt x="590" y="1064"/>
                        <a:pt x="585" y="1064"/>
                      </a:cubicBezTo>
                      <a:cubicBezTo>
                        <a:pt x="354" y="1064"/>
                        <a:pt x="166" y="877"/>
                        <a:pt x="166" y="646"/>
                      </a:cubicBezTo>
                      <a:cubicBezTo>
                        <a:pt x="166" y="473"/>
                        <a:pt x="271" y="324"/>
                        <a:pt x="421" y="261"/>
                      </a:cubicBezTo>
                      <a:cubicBezTo>
                        <a:pt x="421" y="328"/>
                        <a:pt x="421" y="328"/>
                        <a:pt x="421" y="328"/>
                      </a:cubicBezTo>
                      <a:cubicBezTo>
                        <a:pt x="503" y="235"/>
                        <a:pt x="503" y="235"/>
                        <a:pt x="503" y="235"/>
                      </a:cubicBezTo>
                      <a:cubicBezTo>
                        <a:pt x="584" y="144"/>
                        <a:pt x="584" y="144"/>
                        <a:pt x="584" y="144"/>
                      </a:cubicBezTo>
                      <a:cubicBezTo>
                        <a:pt x="497" y="67"/>
                        <a:pt x="497" y="67"/>
                        <a:pt x="497" y="67"/>
                      </a:cubicBezTo>
                      <a:cubicBezTo>
                        <a:pt x="421" y="0"/>
                        <a:pt x="421" y="0"/>
                        <a:pt x="421" y="0"/>
                      </a:cubicBezTo>
                      <a:cubicBezTo>
                        <a:pt x="421" y="84"/>
                        <a:pt x="421" y="84"/>
                        <a:pt x="421" y="84"/>
                      </a:cubicBezTo>
                      <a:cubicBezTo>
                        <a:pt x="177" y="155"/>
                        <a:pt x="0" y="380"/>
                        <a:pt x="0" y="646"/>
                      </a:cubicBezTo>
                      <a:cubicBezTo>
                        <a:pt x="0" y="969"/>
                        <a:pt x="262" y="1231"/>
                        <a:pt x="585" y="1231"/>
                      </a:cubicBezTo>
                      <a:cubicBezTo>
                        <a:pt x="598" y="1231"/>
                        <a:pt x="611" y="1230"/>
                        <a:pt x="624" y="1230"/>
                      </a:cubicBezTo>
                      <a:lnTo>
                        <a:pt x="528" y="11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800" kern="0" smtClean="0">
                    <a:solidFill>
                      <a:srgbClr val="000000"/>
                    </a:solidFill>
                    <a:latin typeface="微软雅黑"/>
                    <a:ea typeface="微软雅黑"/>
                    <a:sym typeface="Gill Sans" charset="0"/>
                  </a:endParaRPr>
                </a:p>
              </p:txBody>
            </p:sp>
            <p:sp>
              <p:nvSpPr>
                <p:cNvPr id="272" name="Freeform 7"/>
                <p:cNvSpPr/>
                <p:nvPr/>
              </p:nvSpPr>
              <p:spPr bwMode="auto">
                <a:xfrm>
                  <a:off x="4462463" y="407988"/>
                  <a:ext cx="2303463" cy="4586287"/>
                </a:xfrm>
                <a:custGeom>
                  <a:avLst/>
                  <a:gdLst>
                    <a:gd name="T0" fmla="*/ 29 w 614"/>
                    <a:gd name="T1" fmla="*/ 0 h 1223"/>
                    <a:gd name="T2" fmla="*/ 0 w 614"/>
                    <a:gd name="T3" fmla="*/ 1 h 1223"/>
                    <a:gd name="T4" fmla="*/ 87 w 614"/>
                    <a:gd name="T5" fmla="*/ 78 h 1223"/>
                    <a:gd name="T6" fmla="*/ 8 w 614"/>
                    <a:gd name="T7" fmla="*/ 168 h 1223"/>
                    <a:gd name="T8" fmla="*/ 29 w 614"/>
                    <a:gd name="T9" fmla="*/ 167 h 1223"/>
                    <a:gd name="T10" fmla="*/ 448 w 614"/>
                    <a:gd name="T11" fmla="*/ 586 h 1223"/>
                    <a:gd name="T12" fmla="*/ 194 w 614"/>
                    <a:gd name="T13" fmla="*/ 970 h 1223"/>
                    <a:gd name="T14" fmla="*/ 194 w 614"/>
                    <a:gd name="T15" fmla="*/ 896 h 1223"/>
                    <a:gd name="T16" fmla="*/ 103 w 614"/>
                    <a:gd name="T17" fmla="*/ 998 h 1223"/>
                    <a:gd name="T18" fmla="*/ 31 w 614"/>
                    <a:gd name="T19" fmla="*/ 1079 h 1223"/>
                    <a:gd name="T20" fmla="*/ 126 w 614"/>
                    <a:gd name="T21" fmla="*/ 1163 h 1223"/>
                    <a:gd name="T22" fmla="*/ 194 w 614"/>
                    <a:gd name="T23" fmla="*/ 1223 h 1223"/>
                    <a:gd name="T24" fmla="*/ 194 w 614"/>
                    <a:gd name="T25" fmla="*/ 1147 h 1223"/>
                    <a:gd name="T26" fmla="*/ 614 w 614"/>
                    <a:gd name="T27" fmla="*/ 586 h 1223"/>
                    <a:gd name="T28" fmla="*/ 29 w 614"/>
                    <a:gd name="T29" fmla="*/ 0 h 12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14" h="1223">
                      <a:moveTo>
                        <a:pt x="29" y="0"/>
                      </a:moveTo>
                      <a:cubicBezTo>
                        <a:pt x="19" y="0"/>
                        <a:pt x="9" y="1"/>
                        <a:pt x="0" y="1"/>
                      </a:cubicBezTo>
                      <a:cubicBezTo>
                        <a:pt x="87" y="78"/>
                        <a:pt x="87" y="78"/>
                        <a:pt x="87" y="78"/>
                      </a:cubicBezTo>
                      <a:cubicBezTo>
                        <a:pt x="8" y="168"/>
                        <a:pt x="8" y="168"/>
                        <a:pt x="8" y="168"/>
                      </a:cubicBezTo>
                      <a:cubicBezTo>
                        <a:pt x="15" y="167"/>
                        <a:pt x="22" y="167"/>
                        <a:pt x="29" y="167"/>
                      </a:cubicBezTo>
                      <a:cubicBezTo>
                        <a:pt x="260" y="167"/>
                        <a:pt x="448" y="354"/>
                        <a:pt x="448" y="586"/>
                      </a:cubicBezTo>
                      <a:cubicBezTo>
                        <a:pt x="448" y="758"/>
                        <a:pt x="343" y="906"/>
                        <a:pt x="194" y="970"/>
                      </a:cubicBezTo>
                      <a:cubicBezTo>
                        <a:pt x="194" y="896"/>
                        <a:pt x="194" y="896"/>
                        <a:pt x="194" y="896"/>
                      </a:cubicBezTo>
                      <a:cubicBezTo>
                        <a:pt x="103" y="998"/>
                        <a:pt x="103" y="998"/>
                        <a:pt x="103" y="998"/>
                      </a:cubicBezTo>
                      <a:cubicBezTo>
                        <a:pt x="31" y="1079"/>
                        <a:pt x="31" y="1079"/>
                        <a:pt x="31" y="1079"/>
                      </a:cubicBezTo>
                      <a:cubicBezTo>
                        <a:pt x="126" y="1163"/>
                        <a:pt x="126" y="1163"/>
                        <a:pt x="126" y="1163"/>
                      </a:cubicBezTo>
                      <a:cubicBezTo>
                        <a:pt x="194" y="1223"/>
                        <a:pt x="194" y="1223"/>
                        <a:pt x="194" y="1223"/>
                      </a:cubicBezTo>
                      <a:cubicBezTo>
                        <a:pt x="194" y="1147"/>
                        <a:pt x="194" y="1147"/>
                        <a:pt x="194" y="1147"/>
                      </a:cubicBezTo>
                      <a:cubicBezTo>
                        <a:pt x="437" y="1076"/>
                        <a:pt x="614" y="851"/>
                        <a:pt x="614" y="586"/>
                      </a:cubicBezTo>
                      <a:cubicBezTo>
                        <a:pt x="614" y="262"/>
                        <a:pt x="352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800" kern="0" smtClean="0">
                    <a:solidFill>
                      <a:srgbClr val="000000"/>
                    </a:solidFill>
                    <a:latin typeface="微软雅黑"/>
                    <a:ea typeface="微软雅黑"/>
                    <a:sym typeface="Gill Sans" charset="0"/>
                  </a:endParaRPr>
                </a:p>
              </p:txBody>
            </p:sp>
          </p:grpSp>
        </p:grpSp>
        <p:sp>
          <p:nvSpPr>
            <p:cNvPr id="82" name="矩形 81"/>
            <p:cNvSpPr/>
            <p:nvPr/>
          </p:nvSpPr>
          <p:spPr>
            <a:xfrm>
              <a:off x="4731348" y="2837278"/>
              <a:ext cx="1404156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176655"/>
              <a:r>
                <a:rPr lang="zh-CN" altLang="en-US" sz="4000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目 录</a:t>
              </a:r>
              <a:endParaRPr lang="zh-CN" altLang="en-US" sz="40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6324979" y="1089531"/>
            <a:ext cx="1204577" cy="1189640"/>
            <a:chOff x="6105728" y="742606"/>
            <a:chExt cx="1204577" cy="1189640"/>
          </a:xfrm>
        </p:grpSpPr>
        <p:sp>
          <p:nvSpPr>
            <p:cNvPr id="284" name="Oval 206"/>
            <p:cNvSpPr/>
            <p:nvPr/>
          </p:nvSpPr>
          <p:spPr bwMode="auto">
            <a:xfrm rot="10800000">
              <a:off x="6105728" y="742606"/>
              <a:ext cx="1204577" cy="1189640"/>
            </a:xfrm>
            <a:prstGeom prst="ellipse">
              <a:avLst/>
            </a:prstGeom>
            <a:solidFill>
              <a:srgbClr val="FFFFFF"/>
            </a:solidFill>
            <a:ln w="22225" cap="rnd" cmpd="sng" algn="ctr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defTabSz="123698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pic>
          <p:nvPicPr>
            <p:cNvPr id="1027" name="Picture 3" descr="C:\Users\Administrator\Desktop\2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9394" y="938803"/>
              <a:ext cx="797244" cy="7972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5" name="组合 94"/>
          <p:cNvGrpSpPr/>
          <p:nvPr/>
        </p:nvGrpSpPr>
        <p:grpSpPr>
          <a:xfrm>
            <a:off x="6910836" y="2508967"/>
            <a:ext cx="1204578" cy="1189640"/>
            <a:chOff x="6894239" y="2430339"/>
            <a:chExt cx="1204578" cy="1189640"/>
          </a:xfrm>
        </p:grpSpPr>
        <p:sp>
          <p:nvSpPr>
            <p:cNvPr id="289" name="Oval 71"/>
            <p:cNvSpPr/>
            <p:nvPr/>
          </p:nvSpPr>
          <p:spPr bwMode="auto">
            <a:xfrm rot="10800000">
              <a:off x="6894239" y="2430339"/>
              <a:ext cx="1204578" cy="1189640"/>
            </a:xfrm>
            <a:prstGeom prst="ellipse">
              <a:avLst/>
            </a:prstGeom>
            <a:solidFill>
              <a:srgbClr val="FFFFFF"/>
            </a:solidFill>
            <a:ln w="22225" cap="rnd" cmpd="sng" algn="ctr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defTabSz="123698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pic>
          <p:nvPicPr>
            <p:cNvPr id="1026" name="Picture 2" descr="C:\Users\Administrator\Desktop\3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0484" y="2629115"/>
              <a:ext cx="792088" cy="7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8" name="组合 297"/>
          <p:cNvGrpSpPr/>
          <p:nvPr/>
        </p:nvGrpSpPr>
        <p:grpSpPr>
          <a:xfrm>
            <a:off x="6291571" y="4040482"/>
            <a:ext cx="1204577" cy="1189640"/>
            <a:chOff x="6105728" y="4285031"/>
            <a:chExt cx="1204577" cy="1189640"/>
          </a:xfrm>
        </p:grpSpPr>
        <p:sp>
          <p:nvSpPr>
            <p:cNvPr id="279" name="Oval 69"/>
            <p:cNvSpPr/>
            <p:nvPr/>
          </p:nvSpPr>
          <p:spPr bwMode="auto">
            <a:xfrm rot="10800000">
              <a:off x="6105728" y="4285031"/>
              <a:ext cx="1204577" cy="1189640"/>
            </a:xfrm>
            <a:prstGeom prst="ellipse">
              <a:avLst/>
            </a:prstGeom>
            <a:solidFill>
              <a:srgbClr val="FFFFFF"/>
            </a:solidFill>
            <a:ln w="22225" cap="rnd" cmpd="sng" algn="ctr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defTabSz="123698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pic>
          <p:nvPicPr>
            <p:cNvPr id="1028" name="Picture 4" descr="C:\Users\Administrator\Desktop\4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1972" y="4483807"/>
              <a:ext cx="792088" cy="7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Rectangle 7"/>
          <p:cNvSpPr/>
          <p:nvPr/>
        </p:nvSpPr>
        <p:spPr bwMode="auto">
          <a:xfrm>
            <a:off x="1206969" y="650057"/>
            <a:ext cx="2196697" cy="833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综合测试</a:t>
            </a:r>
            <a:endParaRPr lang="en-US" altLang="zh-CN" sz="1050" spc="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1</a:t>
            </a:r>
            <a:r>
              <a:rPr lang="zh-CN" altLang="en-US" sz="14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、测试用例</a:t>
            </a:r>
            <a:endParaRPr lang="en-US" altLang="zh-CN" sz="1400" spc="100" dirty="0" smtClean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2</a:t>
            </a:r>
            <a:r>
              <a:rPr lang="zh-CN" altLang="en-US" sz="14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、测试报告</a:t>
            </a:r>
            <a:endParaRPr lang="en-US" altLang="zh-CN" sz="1400" spc="100" dirty="0" smtClean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3</a:t>
            </a:r>
            <a:r>
              <a:rPr lang="zh-CN" altLang="en-US" sz="14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、用户测试反馈</a:t>
            </a:r>
            <a:endParaRPr lang="en-US" sz="1400" spc="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84" name="Rectangle 7"/>
          <p:cNvSpPr/>
          <p:nvPr/>
        </p:nvSpPr>
        <p:spPr bwMode="auto">
          <a:xfrm>
            <a:off x="1296128" y="4813448"/>
            <a:ext cx="2244128" cy="833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详细设计</a:t>
            </a:r>
            <a:endParaRPr lang="en-US" altLang="zh-CN" spc="100" dirty="0" smtClean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1</a:t>
            </a:r>
            <a:r>
              <a:rPr lang="zh-CN" altLang="en-US" sz="14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、详细设计报告</a:t>
            </a:r>
            <a:endParaRPr lang="en-US" altLang="zh-CN" sz="1400" spc="100" dirty="0" smtClean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2</a:t>
            </a:r>
            <a:r>
              <a:rPr lang="zh-CN" altLang="en-US" sz="14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、用户手册</a:t>
            </a:r>
            <a:endParaRPr lang="en-US" altLang="zh-CN" sz="1400" spc="100" dirty="0" smtClean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3</a:t>
            </a:r>
            <a:r>
              <a:rPr lang="zh-CN" altLang="en-US" sz="14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、配套文档</a:t>
            </a:r>
            <a:r>
              <a:rPr lang="en-US" altLang="zh-CN" sz="14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PPT</a:t>
            </a:r>
            <a:endParaRPr lang="en-US" sz="1400" spc="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37" name="Freeform 15"/>
          <p:cNvSpPr/>
          <p:nvPr/>
        </p:nvSpPr>
        <p:spPr bwMode="auto">
          <a:xfrm rot="3982650">
            <a:off x="2532970" y="3874123"/>
            <a:ext cx="2385644" cy="570016"/>
          </a:xfrm>
          <a:custGeom>
            <a:avLst/>
            <a:gdLst>
              <a:gd name="T0" fmla="*/ 0 w 1294"/>
              <a:gd name="T1" fmla="*/ 211 h 313"/>
              <a:gd name="T2" fmla="*/ 485 w 1294"/>
              <a:gd name="T3" fmla="*/ 313 h 313"/>
              <a:gd name="T4" fmla="*/ 1294 w 1294"/>
              <a:gd name="T5" fmla="*/ 0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94" h="313">
                <a:moveTo>
                  <a:pt x="0" y="211"/>
                </a:moveTo>
                <a:cubicBezTo>
                  <a:pt x="148" y="277"/>
                  <a:pt x="312" y="313"/>
                  <a:pt x="485" y="313"/>
                </a:cubicBezTo>
                <a:cubicBezTo>
                  <a:pt x="797" y="313"/>
                  <a:pt x="1081" y="194"/>
                  <a:pt x="1294" y="0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ysDot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3718" tIns="61859" rIns="123718" bIns="61859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38" name="Freeform 15"/>
          <p:cNvSpPr/>
          <p:nvPr/>
        </p:nvSpPr>
        <p:spPr bwMode="auto">
          <a:xfrm rot="8245182">
            <a:off x="2648218" y="1705299"/>
            <a:ext cx="2385644" cy="570016"/>
          </a:xfrm>
          <a:custGeom>
            <a:avLst/>
            <a:gdLst>
              <a:gd name="T0" fmla="*/ 0 w 1294"/>
              <a:gd name="T1" fmla="*/ 211 h 313"/>
              <a:gd name="T2" fmla="*/ 485 w 1294"/>
              <a:gd name="T3" fmla="*/ 313 h 313"/>
              <a:gd name="T4" fmla="*/ 1294 w 1294"/>
              <a:gd name="T5" fmla="*/ 0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94" h="313">
                <a:moveTo>
                  <a:pt x="0" y="211"/>
                </a:moveTo>
                <a:cubicBezTo>
                  <a:pt x="148" y="277"/>
                  <a:pt x="312" y="313"/>
                  <a:pt x="485" y="313"/>
                </a:cubicBezTo>
                <a:cubicBezTo>
                  <a:pt x="797" y="313"/>
                  <a:pt x="1081" y="194"/>
                  <a:pt x="1294" y="0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ysDot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3718" tIns="61859" rIns="123718" bIns="61859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2942566" y="1032236"/>
            <a:ext cx="1204577" cy="1189640"/>
            <a:chOff x="3960837" y="575791"/>
            <a:chExt cx="1204577" cy="1189640"/>
          </a:xfrm>
        </p:grpSpPr>
        <p:sp>
          <p:nvSpPr>
            <p:cNvPr id="294" name="Oval 208"/>
            <p:cNvSpPr/>
            <p:nvPr/>
          </p:nvSpPr>
          <p:spPr bwMode="auto">
            <a:xfrm rot="10800000">
              <a:off x="3960837" y="575791"/>
              <a:ext cx="1204577" cy="1189640"/>
            </a:xfrm>
            <a:prstGeom prst="ellipse">
              <a:avLst/>
            </a:prstGeom>
            <a:solidFill>
              <a:srgbClr val="FFFFFF"/>
            </a:solidFill>
            <a:ln w="22225" cap="rnd" cmpd="sng" algn="ctr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defTabSz="123698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pic>
          <p:nvPicPr>
            <p:cNvPr id="1030" name="Picture 6" descr="C:\Users\Administrator\Desktop\图片1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7081" y="791815"/>
              <a:ext cx="792088" cy="7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9" name="组合 298"/>
          <p:cNvGrpSpPr/>
          <p:nvPr/>
        </p:nvGrpSpPr>
        <p:grpSpPr>
          <a:xfrm>
            <a:off x="4764343" y="4675144"/>
            <a:ext cx="1204577" cy="1189640"/>
            <a:chOff x="3960837" y="4563843"/>
            <a:chExt cx="1204577" cy="1189640"/>
          </a:xfrm>
        </p:grpSpPr>
        <p:sp>
          <p:nvSpPr>
            <p:cNvPr id="274" name="Oval 68"/>
            <p:cNvSpPr/>
            <p:nvPr/>
          </p:nvSpPr>
          <p:spPr bwMode="auto">
            <a:xfrm rot="10800000">
              <a:off x="3960837" y="4563843"/>
              <a:ext cx="1204577" cy="1189640"/>
            </a:xfrm>
            <a:prstGeom prst="ellipse">
              <a:avLst/>
            </a:prstGeom>
            <a:solidFill>
              <a:srgbClr val="FFFFFF"/>
            </a:solidFill>
            <a:ln w="22225" cap="rnd" cmpd="sng" algn="ctr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defTabSz="123698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pic>
          <p:nvPicPr>
            <p:cNvPr id="1029" name="Picture 5" descr="C:\Users\Administrator\Desktop\5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7081" y="4765435"/>
              <a:ext cx="792088" cy="786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组合 38"/>
          <p:cNvGrpSpPr/>
          <p:nvPr/>
        </p:nvGrpSpPr>
        <p:grpSpPr>
          <a:xfrm>
            <a:off x="2555044" y="2536359"/>
            <a:ext cx="1204578" cy="1189640"/>
            <a:chOff x="6894239" y="2430339"/>
            <a:chExt cx="1204578" cy="1189640"/>
          </a:xfrm>
        </p:grpSpPr>
        <p:sp>
          <p:nvSpPr>
            <p:cNvPr id="40" name="Oval 71"/>
            <p:cNvSpPr/>
            <p:nvPr/>
          </p:nvSpPr>
          <p:spPr bwMode="auto">
            <a:xfrm rot="10800000">
              <a:off x="6894239" y="2430339"/>
              <a:ext cx="1204578" cy="1189640"/>
            </a:xfrm>
            <a:prstGeom prst="ellipse">
              <a:avLst/>
            </a:prstGeom>
            <a:solidFill>
              <a:srgbClr val="FFFFFF"/>
            </a:solidFill>
            <a:ln w="22225" cap="rnd" cmpd="sng" algn="ctr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defTabSz="123698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pic>
          <p:nvPicPr>
            <p:cNvPr id="41" name="Picture 2" descr="C:\Users\Administrator\Desktop\3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0484" y="2629115"/>
              <a:ext cx="792088" cy="7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组合 41"/>
          <p:cNvGrpSpPr/>
          <p:nvPr/>
        </p:nvGrpSpPr>
        <p:grpSpPr>
          <a:xfrm>
            <a:off x="3103158" y="4040483"/>
            <a:ext cx="1204577" cy="1189640"/>
            <a:chOff x="6105728" y="742606"/>
            <a:chExt cx="1204577" cy="1189640"/>
          </a:xfrm>
        </p:grpSpPr>
        <p:sp>
          <p:nvSpPr>
            <p:cNvPr id="43" name="Oval 206"/>
            <p:cNvSpPr/>
            <p:nvPr/>
          </p:nvSpPr>
          <p:spPr bwMode="auto">
            <a:xfrm rot="10800000">
              <a:off x="6105728" y="742606"/>
              <a:ext cx="1204577" cy="1189640"/>
            </a:xfrm>
            <a:prstGeom prst="ellipse">
              <a:avLst/>
            </a:prstGeom>
            <a:solidFill>
              <a:srgbClr val="FFFFFF"/>
            </a:solidFill>
            <a:ln w="22225" cap="rnd" cmpd="sng" algn="ctr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defTabSz="123698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pic>
          <p:nvPicPr>
            <p:cNvPr id="44" name="Picture 3" descr="C:\Users\Administrator\Desktop\2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9394" y="938803"/>
              <a:ext cx="797244" cy="7972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Rectangle 7"/>
          <p:cNvSpPr/>
          <p:nvPr/>
        </p:nvSpPr>
        <p:spPr bwMode="auto">
          <a:xfrm>
            <a:off x="680943" y="2600561"/>
            <a:ext cx="2244128" cy="86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编码</a:t>
            </a:r>
            <a:endParaRPr lang="en-US" altLang="zh-CN" spc="100" dirty="0" smtClean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1</a:t>
            </a:r>
            <a:r>
              <a:rPr lang="zh-CN" altLang="en-US" sz="12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、代码清单</a:t>
            </a:r>
            <a:endParaRPr lang="en-US" altLang="zh-CN" sz="1200" spc="100" dirty="0" smtClean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2</a:t>
            </a:r>
            <a:r>
              <a:rPr lang="zh-CN" altLang="en-US" sz="12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、编码规范</a:t>
            </a:r>
            <a:endParaRPr lang="en-US" altLang="zh-CN" sz="1200" spc="100" dirty="0" smtClean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3</a:t>
            </a:r>
            <a:r>
              <a:rPr lang="zh-CN" altLang="en-US" sz="12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、项目</a:t>
            </a:r>
            <a:r>
              <a:rPr lang="en-US" altLang="zh-CN" sz="12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DEMO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 spc="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50" name="Rectangle 7"/>
          <p:cNvSpPr/>
          <p:nvPr/>
        </p:nvSpPr>
        <p:spPr bwMode="auto">
          <a:xfrm>
            <a:off x="6089765" y="5372438"/>
            <a:ext cx="2767615" cy="833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总体设计</a:t>
            </a:r>
            <a:endParaRPr lang="en-US" altLang="zh-CN" spc="100" dirty="0" smtClean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1</a:t>
            </a:r>
            <a:r>
              <a:rPr lang="zh-CN" altLang="en-US" sz="14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、总体设计报告及</a:t>
            </a:r>
            <a:r>
              <a:rPr lang="en-US" altLang="zh-CN" sz="14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PPT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2</a:t>
            </a:r>
            <a:r>
              <a:rPr lang="zh-CN" altLang="en-US" sz="14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、原型设计</a:t>
            </a:r>
            <a:endParaRPr lang="en-US" altLang="zh-CN" sz="1400" spc="100" dirty="0" smtClean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 spc="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4678913" y="312889"/>
            <a:ext cx="1204577" cy="1189640"/>
            <a:chOff x="6105728" y="4285031"/>
            <a:chExt cx="1204577" cy="1189640"/>
          </a:xfrm>
        </p:grpSpPr>
        <p:sp>
          <p:nvSpPr>
            <p:cNvPr id="52" name="Oval 69"/>
            <p:cNvSpPr/>
            <p:nvPr/>
          </p:nvSpPr>
          <p:spPr bwMode="auto">
            <a:xfrm rot="10800000">
              <a:off x="6105728" y="4285031"/>
              <a:ext cx="1204577" cy="1189640"/>
            </a:xfrm>
            <a:prstGeom prst="ellipse">
              <a:avLst/>
            </a:prstGeom>
            <a:solidFill>
              <a:srgbClr val="FFFFFF"/>
            </a:solidFill>
            <a:ln w="22225" cap="rnd" cmpd="sng" algn="ctr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defTabSz="123698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pic>
          <p:nvPicPr>
            <p:cNvPr id="53" name="Picture 4" descr="C:\Users\Administrator\Desktop\4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1972" y="4483807"/>
              <a:ext cx="792088" cy="7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Rectangle 7"/>
          <p:cNvSpPr/>
          <p:nvPr/>
        </p:nvSpPr>
        <p:spPr bwMode="auto">
          <a:xfrm>
            <a:off x="5796588" y="30474"/>
            <a:ext cx="2196697" cy="833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维护阶段</a:t>
            </a:r>
            <a:endParaRPr lang="en-US" altLang="zh-CN" spc="100" dirty="0" smtClean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1</a:t>
            </a:r>
            <a:r>
              <a:rPr lang="zh-CN" altLang="en-US" sz="14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、维护计划</a:t>
            </a:r>
            <a:endParaRPr lang="en-US" altLang="zh-CN" sz="1400" spc="100" dirty="0" smtClean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 spc="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</p:spTree>
  </p:cSld>
  <p:clrMapOvr>
    <a:masterClrMapping/>
  </p:clrMapOvr>
  <p:transition spd="slow" advTm="43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5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50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6" grpId="0"/>
      <p:bldP spid="87" grpId="0"/>
      <p:bldP spid="263" grpId="0" animBg="1"/>
      <p:bldP spid="264" grpId="0" animBg="1"/>
      <p:bldP spid="265" grpId="0" animBg="1"/>
      <p:bldP spid="266" grpId="0" animBg="1"/>
      <p:bldP spid="46" grpId="0"/>
      <p:bldP spid="84" grpId="0"/>
      <p:bldP spid="37" grpId="0" animBg="1"/>
      <p:bldP spid="38" grpId="0" animBg="1"/>
      <p:bldP spid="49" grpId="0"/>
      <p:bldP spid="50" grpId="0"/>
      <p:bldP spid="5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单元测试原则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15" y="153583"/>
            <a:ext cx="2120784" cy="67444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52525" y="1439887"/>
            <a:ext cx="9865096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单元</a:t>
            </a:r>
            <a:r>
              <a:rPr lang="zh-CN" altLang="zh-CN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测试</a:t>
            </a:r>
            <a:r>
              <a:rPr lang="zh-CN" altLang="zh-CN" sz="2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仅对</a:t>
            </a:r>
            <a:r>
              <a:rPr lang="en-US" altLang="zh-CN" sz="2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Control</a:t>
            </a:r>
            <a:r>
              <a:rPr lang="zh-CN" altLang="zh-CN" sz="2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层中的方法进行单元</a:t>
            </a:r>
            <a:r>
              <a:rPr lang="zh-CN" altLang="zh-CN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测试</a:t>
            </a:r>
            <a:r>
              <a:rPr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，属于白盒测试</a:t>
            </a:r>
            <a:r>
              <a:rPr lang="zh-CN" altLang="zh-CN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zh-CN" altLang="zh-CN" sz="2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而对于更底层的</a:t>
            </a:r>
            <a:r>
              <a:rPr lang="en-US" altLang="zh-CN" sz="2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DAO</a:t>
            </a:r>
            <a:r>
              <a:rPr lang="zh-CN" altLang="zh-CN" sz="2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层，由于结构简单，编写时候经过人工的调试，出错概率低，并且底层出错往往会反应在</a:t>
            </a:r>
            <a:r>
              <a:rPr lang="en-US" altLang="zh-CN" sz="2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control</a:t>
            </a:r>
            <a:r>
              <a:rPr lang="zh-CN" altLang="zh-CN" sz="2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层，所以不进行累赘的测试</a:t>
            </a:r>
            <a:r>
              <a:rPr lang="zh-CN" altLang="zh-CN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4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sz="24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zh-CN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本</a:t>
            </a:r>
            <a:r>
              <a:rPr lang="zh-CN" altLang="zh-CN" sz="2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测试使用</a:t>
            </a:r>
            <a:r>
              <a:rPr lang="en-US" altLang="zh-CN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Junit4</a:t>
            </a:r>
            <a:r>
              <a:rPr lang="zh-CN" altLang="zh-CN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测试</a:t>
            </a:r>
            <a:r>
              <a:rPr lang="zh-CN" altLang="zh-CN" sz="2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工具</a:t>
            </a:r>
            <a:r>
              <a:rPr lang="zh-CN" altLang="zh-CN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采用白盒测试方法。</a:t>
            </a:r>
            <a:r>
              <a:rPr lang="zh-CN" altLang="zh-CN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逻辑</a:t>
            </a:r>
            <a:r>
              <a:rPr lang="zh-CN" altLang="zh-CN" sz="2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覆盖类型为</a:t>
            </a:r>
            <a:r>
              <a:rPr lang="zh-CN" altLang="zh-CN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条件</a:t>
            </a:r>
            <a:r>
              <a:rPr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组合</a:t>
            </a:r>
            <a:r>
              <a:rPr lang="zh-CN" altLang="zh-CN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覆盖。</a:t>
            </a:r>
            <a:r>
              <a:rPr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并且进行</a:t>
            </a:r>
            <a:r>
              <a:rPr lang="zh-CN" altLang="en-US" sz="2400" kern="1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自底</a:t>
            </a:r>
            <a:r>
              <a:rPr lang="zh-CN" altLang="en-US" sz="2400" kern="1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向上的测试</a:t>
            </a:r>
            <a:endParaRPr lang="en-US" altLang="zh-CN" sz="2400" kern="1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zh-CN" altLang="zh-CN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254000">
              <a:lnSpc>
                <a:spcPts val="1200"/>
              </a:lnSpc>
              <a:spcAft>
                <a:spcPts val="0"/>
              </a:spcAft>
            </a:pPr>
            <a:endParaRPr lang="zh-CN" altLang="zh-CN" sz="2400" dirty="0">
              <a:solidFill>
                <a:schemeClr val="bg1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71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单元测试部分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15" y="153583"/>
            <a:ext cx="2120784" cy="6744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37" y="1655911"/>
            <a:ext cx="5461224" cy="367796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927926" y="2808039"/>
            <a:ext cx="54160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单元测试使用</a:t>
            </a:r>
            <a:r>
              <a:rPr lang="en-US" altLang="zh-CN" sz="2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Junit4</a:t>
            </a:r>
            <a:r>
              <a:rPr lang="zh-CN" altLang="en-US" sz="2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进行测试</a:t>
            </a:r>
            <a:endParaRPr lang="en-US" altLang="zh-CN" sz="28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测试用例以及测试代码详见文档</a:t>
            </a:r>
            <a:endParaRPr lang="zh-CN" altLang="en-US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001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集成测试部分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15" y="153583"/>
            <a:ext cx="2120784" cy="6744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47921" y="2375991"/>
            <a:ext cx="852953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sz="2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kumimoji="1" lang="en-US" altLang="zh-CN" sz="2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Android</a:t>
            </a:r>
            <a:r>
              <a:rPr kumimoji="1" lang="zh-CN" altLang="en-US" sz="2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自带命令行测试工具</a:t>
            </a:r>
            <a:r>
              <a:rPr kumimoji="1" lang="en-US" altLang="zh-CN" sz="2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Monkey</a:t>
            </a:r>
          </a:p>
          <a:p>
            <a:endParaRPr kumimoji="1" lang="en-US" altLang="zh-CN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en-US" altLang="zh-CN" sz="2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kumimoji="1" lang="zh-CN" altLang="en-US" sz="2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：进行</a:t>
            </a:r>
            <a:r>
              <a:rPr kumimoji="1" lang="zh-CN" altLang="en-US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实机黑盒功能</a:t>
            </a:r>
            <a:r>
              <a:rPr kumimoji="1" lang="zh-CN" altLang="en-US" sz="2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测试</a:t>
            </a:r>
            <a:endParaRPr kumimoji="1" lang="en-US" altLang="zh-CN" sz="28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en-US" altLang="zh-CN" sz="2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3:</a:t>
            </a:r>
            <a:r>
              <a:rPr kumimoji="1" lang="zh-CN" altLang="en-US" sz="2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阿里云测试。利用脚本录制进行功能集成测试</a:t>
            </a:r>
            <a:endParaRPr kumimoji="1" lang="zh-CN" altLang="en-US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zh-CN" altLang="en-US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213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集成测试部分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15" y="153583"/>
            <a:ext cx="2120784" cy="6744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49087" y="647799"/>
            <a:ext cx="676361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127|generic_x86:/ $ monkey -p </a:t>
            </a:r>
            <a:r>
              <a:rPr lang="en-US" altLang="zh-CN" kern="100" dirty="0" err="1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com.example.admin.campaigo</a:t>
            </a:r>
            <a:r>
              <a:rPr lang="en-US" altLang="zh-CN" kern="100" dirty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 -v 1000</a:t>
            </a:r>
            <a:endParaRPr lang="zh-CN" altLang="zh-CN" kern="100" dirty="0">
              <a:solidFill>
                <a:schemeClr val="bg1"/>
              </a:solidFill>
              <a:latin typeface="DengXian" charset="-122"/>
              <a:ea typeface="DengXian" charset="-122"/>
              <a:cs typeface="Times New Roman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:Monkey: seed=1515231943126 count=1000</a:t>
            </a:r>
            <a:endParaRPr lang="zh-CN" altLang="zh-CN" kern="100" dirty="0">
              <a:solidFill>
                <a:schemeClr val="bg1"/>
              </a:solidFill>
              <a:latin typeface="DengXian" charset="-122"/>
              <a:ea typeface="DengXian" charset="-122"/>
              <a:cs typeface="Times New Roman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:</a:t>
            </a:r>
            <a:r>
              <a:rPr lang="en-US" altLang="zh-CN" kern="100" dirty="0" err="1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AllowPackage</a:t>
            </a:r>
            <a:r>
              <a:rPr lang="en-US" altLang="zh-CN" kern="100" dirty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: </a:t>
            </a:r>
            <a:r>
              <a:rPr lang="en-US" altLang="zh-CN" kern="100" dirty="0" err="1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com.example.admin.campaigo</a:t>
            </a:r>
            <a:endParaRPr lang="zh-CN" altLang="zh-CN" kern="100" dirty="0">
              <a:solidFill>
                <a:schemeClr val="bg1"/>
              </a:solidFill>
              <a:latin typeface="DengXian" charset="-122"/>
              <a:ea typeface="DengXian" charset="-122"/>
              <a:cs typeface="Times New Roman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:</a:t>
            </a:r>
            <a:r>
              <a:rPr lang="en-US" altLang="zh-CN" kern="100" dirty="0" err="1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IncludeCategory</a:t>
            </a:r>
            <a:r>
              <a:rPr lang="en-US" altLang="zh-CN" kern="100" dirty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: </a:t>
            </a:r>
            <a:r>
              <a:rPr lang="en-US" altLang="zh-CN" kern="100" dirty="0" err="1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android.intent.category.LAUNCHER</a:t>
            </a:r>
            <a:endParaRPr lang="zh-CN" altLang="zh-CN" kern="100" dirty="0">
              <a:solidFill>
                <a:schemeClr val="bg1"/>
              </a:solidFill>
              <a:latin typeface="DengXian" charset="-122"/>
              <a:ea typeface="DengXian" charset="-122"/>
              <a:cs typeface="Times New Roman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:</a:t>
            </a:r>
            <a:r>
              <a:rPr lang="en-US" altLang="zh-CN" kern="100" dirty="0" err="1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IncludeCategory</a:t>
            </a:r>
            <a:r>
              <a:rPr lang="en-US" altLang="zh-CN" kern="100" dirty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: </a:t>
            </a:r>
            <a:r>
              <a:rPr lang="en-US" altLang="zh-CN" kern="100" dirty="0" err="1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android.intent.category.MONKEY</a:t>
            </a:r>
            <a:endParaRPr lang="zh-CN" altLang="zh-CN" kern="100" dirty="0">
              <a:solidFill>
                <a:schemeClr val="bg1"/>
              </a:solidFill>
              <a:latin typeface="DengXian" charset="-122"/>
              <a:ea typeface="DengXian" charset="-122"/>
              <a:cs typeface="Times New Roman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// Event percentages:</a:t>
            </a:r>
            <a:endParaRPr lang="zh-CN" altLang="zh-CN" kern="100" dirty="0">
              <a:solidFill>
                <a:schemeClr val="bg1"/>
              </a:solidFill>
              <a:latin typeface="DengXian" charset="-122"/>
              <a:ea typeface="DengXian" charset="-122"/>
              <a:cs typeface="Times New Roman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//   0: 15.0%</a:t>
            </a:r>
            <a:endParaRPr lang="zh-CN" altLang="zh-CN" kern="100" dirty="0">
              <a:solidFill>
                <a:schemeClr val="bg1"/>
              </a:solidFill>
              <a:latin typeface="DengXian" charset="-122"/>
              <a:ea typeface="DengXian" charset="-122"/>
              <a:cs typeface="Times New Roman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//   1: 10.0%</a:t>
            </a:r>
            <a:endParaRPr lang="zh-CN" altLang="zh-CN" kern="100" dirty="0">
              <a:solidFill>
                <a:schemeClr val="bg1"/>
              </a:solidFill>
              <a:latin typeface="DengXian" charset="-122"/>
              <a:ea typeface="DengXian" charset="-122"/>
              <a:cs typeface="Times New Roman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//   2: 2.0%</a:t>
            </a:r>
            <a:endParaRPr lang="zh-CN" altLang="zh-CN" kern="100" dirty="0">
              <a:solidFill>
                <a:schemeClr val="bg1"/>
              </a:solidFill>
              <a:latin typeface="DengXian" charset="-122"/>
              <a:ea typeface="DengXian" charset="-122"/>
              <a:cs typeface="Times New Roman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//   3: 15.0%</a:t>
            </a:r>
            <a:endParaRPr lang="zh-CN" altLang="zh-CN" kern="100" dirty="0">
              <a:solidFill>
                <a:schemeClr val="bg1"/>
              </a:solidFill>
              <a:latin typeface="DengXian" charset="-122"/>
              <a:ea typeface="DengXian" charset="-122"/>
              <a:cs typeface="Times New Roman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//   4: -0.0%</a:t>
            </a:r>
            <a:endParaRPr lang="zh-CN" altLang="zh-CN" kern="100" dirty="0">
              <a:solidFill>
                <a:schemeClr val="bg1"/>
              </a:solidFill>
              <a:latin typeface="DengXian" charset="-122"/>
              <a:ea typeface="DengXian" charset="-122"/>
              <a:cs typeface="Times New Roman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//   5: -0.0%</a:t>
            </a:r>
            <a:endParaRPr lang="zh-CN" altLang="zh-CN" kern="100" dirty="0">
              <a:solidFill>
                <a:schemeClr val="bg1"/>
              </a:solidFill>
              <a:latin typeface="DengXian" charset="-122"/>
              <a:ea typeface="DengXian" charset="-122"/>
              <a:cs typeface="Times New Roman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//   6: 25.0%</a:t>
            </a:r>
            <a:endParaRPr lang="zh-CN" altLang="zh-CN" kern="100" dirty="0">
              <a:solidFill>
                <a:schemeClr val="bg1"/>
              </a:solidFill>
              <a:latin typeface="DengXian" charset="-122"/>
              <a:ea typeface="DengXian" charset="-122"/>
              <a:cs typeface="Times New Roman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//   7: 15.0%</a:t>
            </a:r>
            <a:endParaRPr lang="zh-CN" altLang="zh-CN" kern="100" dirty="0">
              <a:solidFill>
                <a:schemeClr val="bg1"/>
              </a:solidFill>
              <a:latin typeface="DengXian" charset="-122"/>
              <a:ea typeface="DengXian" charset="-122"/>
              <a:cs typeface="Times New Roman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//   8: 2.0%</a:t>
            </a:r>
            <a:endParaRPr lang="zh-CN" altLang="zh-CN" kern="100" dirty="0">
              <a:solidFill>
                <a:schemeClr val="bg1"/>
              </a:solidFill>
              <a:latin typeface="DengXian" charset="-122"/>
              <a:ea typeface="DengXian" charset="-122"/>
              <a:cs typeface="Times New Roman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//   9: 2.0%</a:t>
            </a:r>
            <a:endParaRPr lang="zh-CN" altLang="zh-CN" kern="100" dirty="0">
              <a:solidFill>
                <a:schemeClr val="bg1"/>
              </a:solidFill>
              <a:latin typeface="DengXian" charset="-122"/>
              <a:ea typeface="DengXian" charset="-122"/>
              <a:cs typeface="Times New Roman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//   10: 1.0%</a:t>
            </a:r>
            <a:endParaRPr lang="zh-CN" altLang="zh-CN" kern="100" dirty="0">
              <a:solidFill>
                <a:schemeClr val="bg1"/>
              </a:solidFill>
              <a:latin typeface="DengXian" charset="-122"/>
              <a:ea typeface="DengXian" charset="-122"/>
              <a:cs typeface="Times New Roman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//   11: 13.0%</a:t>
            </a:r>
          </a:p>
          <a:p>
            <a:pPr algn="just">
              <a:spcAft>
                <a:spcPts val="0"/>
              </a:spcAft>
            </a:pPr>
            <a:r>
              <a:rPr lang="zh-CN" altLang="en-US" kern="100" dirty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根据</a:t>
            </a:r>
            <a:r>
              <a:rPr lang="en-US" altLang="zh-CN" kern="100" dirty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monkey</a:t>
            </a:r>
            <a:r>
              <a:rPr lang="zh-CN" altLang="en-US" kern="100" dirty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测试结果，没有</a:t>
            </a:r>
            <a:r>
              <a:rPr lang="en-US" altLang="zh-CN" kern="100" dirty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Crash</a:t>
            </a:r>
            <a:r>
              <a:rPr lang="zh-CN" altLang="en-US" kern="100" dirty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事件</a:t>
            </a:r>
            <a:endParaRPr lang="zh-CN" altLang="zh-CN" kern="100" dirty="0">
              <a:solidFill>
                <a:schemeClr val="bg1"/>
              </a:solidFill>
              <a:latin typeface="DengXian" charset="-122"/>
              <a:ea typeface="DengXian" charset="-122"/>
              <a:cs typeface="Times New Roman" charset="0"/>
            </a:endParaRPr>
          </a:p>
          <a:p>
            <a:endParaRPr kumimoji="1" lang="zh-CN" altLang="en-US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077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Python</a:t>
            </a:r>
            <a:r>
              <a:rPr kumimoji="1" lang="zh-CN" altLang="en-US" dirty="0" smtClean="0">
                <a:solidFill>
                  <a:schemeClr val="bg1"/>
                </a:solidFill>
              </a:rPr>
              <a:t>脚本录制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15" y="153583"/>
            <a:ext cx="2120784" cy="6744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87" y="860439"/>
            <a:ext cx="4229100" cy="1549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87" y="2409839"/>
            <a:ext cx="10058400" cy="393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系统测试部分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15" y="153583"/>
            <a:ext cx="2120784" cy="67444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262007" y="107984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 </a:t>
            </a:r>
            <a:endParaRPr lang="zh-CN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696559" y="1079847"/>
            <a:ext cx="68309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chemeClr val="bg1"/>
                </a:solidFill>
              </a:rPr>
              <a:t>本系统的系统测试范围为全系统。</a:t>
            </a:r>
            <a:endParaRPr kumimoji="1" lang="en-US" altLang="zh-CN" sz="2000" dirty="0" smtClean="0">
              <a:solidFill>
                <a:schemeClr val="bg1"/>
              </a:solidFill>
            </a:endParaRPr>
          </a:p>
          <a:p>
            <a:endParaRPr kumimoji="1" lang="en-US" altLang="zh-CN" sz="2000" dirty="0" smtClean="0">
              <a:solidFill>
                <a:schemeClr val="bg1"/>
              </a:solidFill>
            </a:endParaRPr>
          </a:p>
          <a:p>
            <a:r>
              <a:rPr kumimoji="1" lang="zh-CN" altLang="en-US" sz="2000" dirty="0" smtClean="0">
                <a:solidFill>
                  <a:schemeClr val="bg1"/>
                </a:solidFill>
              </a:rPr>
              <a:t>测试机型如下：</a:t>
            </a:r>
            <a:endParaRPr kumimoji="1" lang="en-US" altLang="zh-CN" sz="2000" dirty="0" smtClean="0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388" y="1530030"/>
            <a:ext cx="3707121" cy="469684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109" y="1079847"/>
            <a:ext cx="3583070" cy="469684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010" y="5776691"/>
            <a:ext cx="3844458" cy="40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97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系统测试工具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15" y="153583"/>
            <a:ext cx="2120784" cy="67444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049087" y="2015951"/>
            <a:ext cx="8133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百度云测试工具。在不同机型进行压力测试以及</a:t>
            </a:r>
            <a:r>
              <a:rPr kumimoji="1" lang="en-US" altLang="zh-CN" sz="2400" dirty="0" err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Ui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测试</a:t>
            </a:r>
            <a:endParaRPr kumimoji="1"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25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smtClean="0">
                <a:solidFill>
                  <a:schemeClr val="bg1"/>
                </a:solidFill>
              </a:rPr>
              <a:t>系统测试结果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15" y="153583"/>
            <a:ext cx="2120784" cy="67444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049087" y="2015951"/>
            <a:ext cx="8133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百度云测试工具。在不同机型进行压力测试以及</a:t>
            </a:r>
            <a:r>
              <a:rPr kumimoji="1" lang="en-US" altLang="zh-CN" sz="2400" dirty="0" err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Ui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测试</a:t>
            </a:r>
            <a:endParaRPr kumimoji="1"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83" y="1614905"/>
            <a:ext cx="10058400" cy="481179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63785" y="783938"/>
            <a:ext cx="72226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测试结果表明，</a:t>
            </a:r>
            <a:r>
              <a:rPr kumimoji="1" lang="en-US" altLang="zh-CN" dirty="0" err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Campaigo</a:t>
            </a:r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可以适应主流</a:t>
            </a:r>
            <a:r>
              <a:rPr kumimoji="1" lang="en-US" altLang="zh-CN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Android</a:t>
            </a:r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机型的需求，在主流</a:t>
            </a:r>
            <a:r>
              <a:rPr kumimoji="1" lang="en-US" altLang="zh-CN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Android</a:t>
            </a:r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机型上流畅运行，可以正常安装，卸载。本次压力测试结果详见测试报告</a:t>
            </a:r>
            <a:endParaRPr kumimoji="1" lang="zh-CN" altLang="en-US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70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049087" y="238261"/>
            <a:ext cx="6081421" cy="616425"/>
          </a:xfrm>
        </p:spPr>
        <p:txBody>
          <a:bodyPr/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系统测试结果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15" y="153583"/>
            <a:ext cx="2120784" cy="6744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15343" y="1002323"/>
            <a:ext cx="7222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本次</a:t>
            </a:r>
            <a:r>
              <a:rPr kumimoji="1" lang="en-US" altLang="zh-CN" dirty="0" err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Ui</a:t>
            </a:r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测试结果详见报告</a:t>
            </a:r>
            <a:endParaRPr kumimoji="1" lang="zh-CN" altLang="en-US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83" y="1371655"/>
            <a:ext cx="10058400" cy="488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4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049087" y="238261"/>
            <a:ext cx="6081421" cy="616425"/>
          </a:xfrm>
        </p:spPr>
        <p:txBody>
          <a:bodyPr/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用户测试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15" y="153583"/>
            <a:ext cx="2120784" cy="6744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36501" y="1367879"/>
            <a:ext cx="3691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用户群体</a:t>
            </a:r>
            <a:r>
              <a:rPr kumimoji="1" lang="en-US" altLang="zh-CN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1:</a:t>
            </a:r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学生</a:t>
            </a:r>
            <a:endParaRPr kumimoji="1" lang="zh-CN" altLang="en-US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41699" y="2250404"/>
            <a:ext cx="3691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用户群体</a:t>
            </a:r>
            <a:r>
              <a:rPr kumimoji="1" lang="en-US" altLang="zh-CN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2:</a:t>
            </a:r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学生组织负责人</a:t>
            </a:r>
            <a:endParaRPr kumimoji="1" lang="zh-CN" altLang="en-US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36501" y="3185447"/>
            <a:ext cx="3691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用户群体</a:t>
            </a:r>
            <a:r>
              <a:rPr kumimoji="1" lang="en-US" altLang="zh-CN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3:</a:t>
            </a:r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学生活动负责老师</a:t>
            </a:r>
            <a:endParaRPr kumimoji="1" lang="zh-CN" altLang="en-US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315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2"/>
          <p:cNvSpPr/>
          <p:nvPr/>
        </p:nvSpPr>
        <p:spPr bwMode="auto">
          <a:xfrm>
            <a:off x="0" y="1655911"/>
            <a:ext cx="4752925" cy="1728192"/>
          </a:xfrm>
          <a:prstGeom prst="rect">
            <a:avLst/>
          </a:prstGeom>
          <a:solidFill>
            <a:srgbClr val="00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5600" kern="0" smtClean="0">
              <a:solidFill>
                <a:srgbClr val="000000"/>
              </a:solidFill>
              <a:latin typeface="微软雅黑"/>
              <a:ea typeface="微软雅黑"/>
              <a:cs typeface="ヒラギノ角ゴ ProN W3" charset="0"/>
              <a:sym typeface="Gill Sans" charset="0"/>
            </a:endParaRPr>
          </a:p>
        </p:txBody>
      </p:sp>
      <p:pic>
        <p:nvPicPr>
          <p:cNvPr id="112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8549" y="1908434"/>
            <a:ext cx="911441" cy="1223146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2444806" y="2072861"/>
            <a:ext cx="208823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zh-CN" altLang="en-US" sz="40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问题定义</a:t>
            </a:r>
            <a:endParaRPr lang="en-US" sz="400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5090057" y="2411415"/>
            <a:ext cx="51354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1</a:t>
            </a:r>
            <a:r>
              <a:rPr lang="zh-CN" altLang="en-US" sz="20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、项目选题</a:t>
            </a:r>
            <a:endParaRPr lang="en-US" altLang="zh-CN" sz="2000" spc="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2</a:t>
            </a:r>
            <a:r>
              <a:rPr lang="zh-CN" altLang="en-US" sz="20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、项目开发计划及</a:t>
            </a:r>
            <a:r>
              <a:rPr lang="en-US" altLang="zh-CN" sz="20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PPT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3</a:t>
            </a:r>
            <a:r>
              <a:rPr lang="zh-CN" altLang="en-US" sz="20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、甘特图</a:t>
            </a:r>
            <a:endParaRPr lang="en-US" altLang="zh-CN" sz="2000" spc="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pic>
        <p:nvPicPr>
          <p:cNvPr id="118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3360162">
            <a:off x="-534587" y="1788675"/>
            <a:ext cx="2185070" cy="282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838263"/>
      </p:ext>
    </p:extLst>
  </p:cSld>
  <p:clrMapOvr>
    <a:masterClrMapping/>
  </p:clrMapOvr>
  <p:transition spd="slow" advTm="43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1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049087" y="238261"/>
            <a:ext cx="6081421" cy="616425"/>
          </a:xfrm>
        </p:spPr>
        <p:txBody>
          <a:bodyPr/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用户测试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15" y="153583"/>
            <a:ext cx="2120784" cy="6744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4686"/>
            <a:ext cx="5204653" cy="540973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2688" y="881349"/>
            <a:ext cx="5874119" cy="532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2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049087" y="238261"/>
            <a:ext cx="6081421" cy="616425"/>
          </a:xfrm>
        </p:spPr>
        <p:txBody>
          <a:bodyPr/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对于用户需求的回溯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15" y="153583"/>
            <a:ext cx="2120784" cy="6744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67452" y="1007839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对于电信</a:t>
            </a:r>
            <a:r>
              <a:rPr kumimoji="1" lang="en-US" altLang="zh-CN" dirty="0" smtClean="0">
                <a:solidFill>
                  <a:schemeClr val="bg1"/>
                </a:solidFill>
              </a:rPr>
              <a:t>1603</a:t>
            </a:r>
            <a:r>
              <a:rPr kumimoji="1" lang="zh-CN" altLang="en-US" dirty="0" smtClean="0">
                <a:solidFill>
                  <a:schemeClr val="bg1"/>
                </a:solidFill>
              </a:rPr>
              <a:t>班曹昭同学意见的反馈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31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6"/>
          <p:cNvSpPr/>
          <p:nvPr/>
        </p:nvSpPr>
        <p:spPr bwMode="auto">
          <a:xfrm>
            <a:off x="0" y="3136967"/>
            <a:ext cx="11522075" cy="3343208"/>
          </a:xfrm>
          <a:custGeom>
            <a:avLst/>
            <a:gdLst>
              <a:gd name="T0" fmla="*/ 3078 w 4268"/>
              <a:gd name="T1" fmla="*/ 3 h 1326"/>
              <a:gd name="T2" fmla="*/ 3355 w 4268"/>
              <a:gd name="T3" fmla="*/ 18 h 1326"/>
              <a:gd name="T4" fmla="*/ 3647 w 4268"/>
              <a:gd name="T5" fmla="*/ 50 h 1326"/>
              <a:gd name="T6" fmla="*/ 3951 w 4268"/>
              <a:gd name="T7" fmla="*/ 100 h 1326"/>
              <a:gd name="T8" fmla="*/ 4268 w 4268"/>
              <a:gd name="T9" fmla="*/ 168 h 1326"/>
              <a:gd name="T10" fmla="*/ 4106 w 4268"/>
              <a:gd name="T11" fmla="*/ 140 h 1326"/>
              <a:gd name="T12" fmla="*/ 3795 w 4268"/>
              <a:gd name="T13" fmla="*/ 80 h 1326"/>
              <a:gd name="T14" fmla="*/ 3499 w 4268"/>
              <a:gd name="T15" fmla="*/ 40 h 1326"/>
              <a:gd name="T16" fmla="*/ 3215 w 4268"/>
              <a:gd name="T17" fmla="*/ 16 h 1326"/>
              <a:gd name="T18" fmla="*/ 2943 w 4268"/>
              <a:gd name="T19" fmla="*/ 9 h 1326"/>
              <a:gd name="T20" fmla="*/ 2636 w 4268"/>
              <a:gd name="T21" fmla="*/ 18 h 1326"/>
              <a:gd name="T22" fmla="*/ 2348 w 4268"/>
              <a:gd name="T23" fmla="*/ 48 h 1326"/>
              <a:gd name="T24" fmla="*/ 2077 w 4268"/>
              <a:gd name="T25" fmla="*/ 93 h 1326"/>
              <a:gd name="T26" fmla="*/ 1825 w 4268"/>
              <a:gd name="T27" fmla="*/ 153 h 1326"/>
              <a:gd name="T28" fmla="*/ 1589 w 4268"/>
              <a:gd name="T29" fmla="*/ 225 h 1326"/>
              <a:gd name="T30" fmla="*/ 1370 w 4268"/>
              <a:gd name="T31" fmla="*/ 308 h 1326"/>
              <a:gd name="T32" fmla="*/ 1169 w 4268"/>
              <a:gd name="T33" fmla="*/ 398 h 1326"/>
              <a:gd name="T34" fmla="*/ 985 w 4268"/>
              <a:gd name="T35" fmla="*/ 494 h 1326"/>
              <a:gd name="T36" fmla="*/ 817 w 4268"/>
              <a:gd name="T37" fmla="*/ 595 h 1326"/>
              <a:gd name="T38" fmla="*/ 666 w 4268"/>
              <a:gd name="T39" fmla="*/ 696 h 1326"/>
              <a:gd name="T40" fmla="*/ 531 w 4268"/>
              <a:gd name="T41" fmla="*/ 797 h 1326"/>
              <a:gd name="T42" fmla="*/ 412 w 4268"/>
              <a:gd name="T43" fmla="*/ 895 h 1326"/>
              <a:gd name="T44" fmla="*/ 308 w 4268"/>
              <a:gd name="T45" fmla="*/ 988 h 1326"/>
              <a:gd name="T46" fmla="*/ 221 w 4268"/>
              <a:gd name="T47" fmla="*/ 1075 h 1326"/>
              <a:gd name="T48" fmla="*/ 149 w 4268"/>
              <a:gd name="T49" fmla="*/ 1151 h 1326"/>
              <a:gd name="T50" fmla="*/ 91 w 4268"/>
              <a:gd name="T51" fmla="*/ 1217 h 1326"/>
              <a:gd name="T52" fmla="*/ 49 w 4268"/>
              <a:gd name="T53" fmla="*/ 1269 h 1326"/>
              <a:gd name="T54" fmla="*/ 22 w 4268"/>
              <a:gd name="T55" fmla="*/ 1305 h 1326"/>
              <a:gd name="T56" fmla="*/ 8 w 4268"/>
              <a:gd name="T57" fmla="*/ 1323 h 1326"/>
              <a:gd name="T58" fmla="*/ 6 w 4268"/>
              <a:gd name="T59" fmla="*/ 1326 h 1326"/>
              <a:gd name="T60" fmla="*/ 1 w 4268"/>
              <a:gd name="T61" fmla="*/ 1318 h 1326"/>
              <a:gd name="T62" fmla="*/ 17 w 4268"/>
              <a:gd name="T63" fmla="*/ 1298 h 1326"/>
              <a:gd name="T64" fmla="*/ 47 w 4268"/>
              <a:gd name="T65" fmla="*/ 1259 h 1326"/>
              <a:gd name="T66" fmla="*/ 93 w 4268"/>
              <a:gd name="T67" fmla="*/ 1203 h 1326"/>
              <a:gd name="T68" fmla="*/ 154 w 4268"/>
              <a:gd name="T69" fmla="*/ 1135 h 1326"/>
              <a:gd name="T70" fmla="*/ 230 w 4268"/>
              <a:gd name="T71" fmla="*/ 1053 h 1326"/>
              <a:gd name="T72" fmla="*/ 324 w 4268"/>
              <a:gd name="T73" fmla="*/ 964 h 1326"/>
              <a:gd name="T74" fmla="*/ 434 w 4268"/>
              <a:gd name="T75" fmla="*/ 867 h 1326"/>
              <a:gd name="T76" fmla="*/ 561 w 4268"/>
              <a:gd name="T77" fmla="*/ 765 h 1326"/>
              <a:gd name="T78" fmla="*/ 703 w 4268"/>
              <a:gd name="T79" fmla="*/ 661 h 1326"/>
              <a:gd name="T80" fmla="*/ 864 w 4268"/>
              <a:gd name="T81" fmla="*/ 556 h 1326"/>
              <a:gd name="T82" fmla="*/ 1040 w 4268"/>
              <a:gd name="T83" fmla="*/ 455 h 1326"/>
              <a:gd name="T84" fmla="*/ 1235 w 4268"/>
              <a:gd name="T85" fmla="*/ 358 h 1326"/>
              <a:gd name="T86" fmla="*/ 1448 w 4268"/>
              <a:gd name="T87" fmla="*/ 268 h 1326"/>
              <a:gd name="T88" fmla="*/ 1678 w 4268"/>
              <a:gd name="T89" fmla="*/ 188 h 1326"/>
              <a:gd name="T90" fmla="*/ 1927 w 4268"/>
              <a:gd name="T91" fmla="*/ 119 h 1326"/>
              <a:gd name="T92" fmla="*/ 2194 w 4268"/>
              <a:gd name="T93" fmla="*/ 63 h 1326"/>
              <a:gd name="T94" fmla="*/ 2480 w 4268"/>
              <a:gd name="T95" fmla="*/ 23 h 1326"/>
              <a:gd name="T96" fmla="*/ 2784 w 4268"/>
              <a:gd name="T97" fmla="*/ 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268" h="1326">
                <a:moveTo>
                  <a:pt x="2943" y="0"/>
                </a:moveTo>
                <a:lnTo>
                  <a:pt x="3078" y="3"/>
                </a:lnTo>
                <a:lnTo>
                  <a:pt x="3215" y="8"/>
                </a:lnTo>
                <a:lnTo>
                  <a:pt x="3355" y="18"/>
                </a:lnTo>
                <a:lnTo>
                  <a:pt x="3500" y="31"/>
                </a:lnTo>
                <a:lnTo>
                  <a:pt x="3647" y="50"/>
                </a:lnTo>
                <a:lnTo>
                  <a:pt x="3797" y="72"/>
                </a:lnTo>
                <a:lnTo>
                  <a:pt x="3951" y="100"/>
                </a:lnTo>
                <a:lnTo>
                  <a:pt x="4109" y="132"/>
                </a:lnTo>
                <a:lnTo>
                  <a:pt x="4268" y="168"/>
                </a:lnTo>
                <a:lnTo>
                  <a:pt x="4267" y="176"/>
                </a:lnTo>
                <a:lnTo>
                  <a:pt x="4106" y="140"/>
                </a:lnTo>
                <a:lnTo>
                  <a:pt x="3950" y="107"/>
                </a:lnTo>
                <a:lnTo>
                  <a:pt x="3795" y="80"/>
                </a:lnTo>
                <a:lnTo>
                  <a:pt x="3645" y="58"/>
                </a:lnTo>
                <a:lnTo>
                  <a:pt x="3499" y="40"/>
                </a:lnTo>
                <a:lnTo>
                  <a:pt x="3355" y="26"/>
                </a:lnTo>
                <a:lnTo>
                  <a:pt x="3215" y="16"/>
                </a:lnTo>
                <a:lnTo>
                  <a:pt x="3078" y="10"/>
                </a:lnTo>
                <a:lnTo>
                  <a:pt x="2943" y="9"/>
                </a:lnTo>
                <a:lnTo>
                  <a:pt x="2788" y="12"/>
                </a:lnTo>
                <a:lnTo>
                  <a:pt x="2636" y="18"/>
                </a:lnTo>
                <a:lnTo>
                  <a:pt x="2490" y="31"/>
                </a:lnTo>
                <a:lnTo>
                  <a:pt x="2348" y="48"/>
                </a:lnTo>
                <a:lnTo>
                  <a:pt x="2210" y="69"/>
                </a:lnTo>
                <a:lnTo>
                  <a:pt x="2077" y="93"/>
                </a:lnTo>
                <a:lnTo>
                  <a:pt x="1949" y="122"/>
                </a:lnTo>
                <a:lnTo>
                  <a:pt x="1825" y="153"/>
                </a:lnTo>
                <a:lnTo>
                  <a:pt x="1704" y="188"/>
                </a:lnTo>
                <a:lnTo>
                  <a:pt x="1589" y="225"/>
                </a:lnTo>
                <a:lnTo>
                  <a:pt x="1478" y="265"/>
                </a:lnTo>
                <a:lnTo>
                  <a:pt x="1370" y="308"/>
                </a:lnTo>
                <a:lnTo>
                  <a:pt x="1268" y="352"/>
                </a:lnTo>
                <a:lnTo>
                  <a:pt x="1169" y="398"/>
                </a:lnTo>
                <a:lnTo>
                  <a:pt x="1075" y="446"/>
                </a:lnTo>
                <a:lnTo>
                  <a:pt x="985" y="494"/>
                </a:lnTo>
                <a:lnTo>
                  <a:pt x="899" y="545"/>
                </a:lnTo>
                <a:lnTo>
                  <a:pt x="817" y="595"/>
                </a:lnTo>
                <a:lnTo>
                  <a:pt x="739" y="646"/>
                </a:lnTo>
                <a:lnTo>
                  <a:pt x="666" y="696"/>
                </a:lnTo>
                <a:lnTo>
                  <a:pt x="597" y="748"/>
                </a:lnTo>
                <a:lnTo>
                  <a:pt x="531" y="797"/>
                </a:lnTo>
                <a:lnTo>
                  <a:pt x="470" y="847"/>
                </a:lnTo>
                <a:lnTo>
                  <a:pt x="412" y="895"/>
                </a:lnTo>
                <a:lnTo>
                  <a:pt x="359" y="943"/>
                </a:lnTo>
                <a:lnTo>
                  <a:pt x="308" y="988"/>
                </a:lnTo>
                <a:lnTo>
                  <a:pt x="263" y="1032"/>
                </a:lnTo>
                <a:lnTo>
                  <a:pt x="221" y="1075"/>
                </a:lnTo>
                <a:lnTo>
                  <a:pt x="183" y="1115"/>
                </a:lnTo>
                <a:lnTo>
                  <a:pt x="149" y="1151"/>
                </a:lnTo>
                <a:lnTo>
                  <a:pt x="118" y="1186"/>
                </a:lnTo>
                <a:lnTo>
                  <a:pt x="91" y="1217"/>
                </a:lnTo>
                <a:lnTo>
                  <a:pt x="69" y="1246"/>
                </a:lnTo>
                <a:lnTo>
                  <a:pt x="49" y="1269"/>
                </a:lnTo>
                <a:lnTo>
                  <a:pt x="34" y="1288"/>
                </a:lnTo>
                <a:lnTo>
                  <a:pt x="22" y="1305"/>
                </a:lnTo>
                <a:lnTo>
                  <a:pt x="13" y="1317"/>
                </a:lnTo>
                <a:lnTo>
                  <a:pt x="8" y="1323"/>
                </a:lnTo>
                <a:lnTo>
                  <a:pt x="6" y="1326"/>
                </a:lnTo>
                <a:lnTo>
                  <a:pt x="6" y="1326"/>
                </a:lnTo>
                <a:lnTo>
                  <a:pt x="0" y="1321"/>
                </a:lnTo>
                <a:lnTo>
                  <a:pt x="1" y="1318"/>
                </a:lnTo>
                <a:lnTo>
                  <a:pt x="8" y="1310"/>
                </a:lnTo>
                <a:lnTo>
                  <a:pt x="17" y="1298"/>
                </a:lnTo>
                <a:lnTo>
                  <a:pt x="30" y="1281"/>
                </a:lnTo>
                <a:lnTo>
                  <a:pt x="47" y="1259"/>
                </a:lnTo>
                <a:lnTo>
                  <a:pt x="67" y="1233"/>
                </a:lnTo>
                <a:lnTo>
                  <a:pt x="93" y="1203"/>
                </a:lnTo>
                <a:lnTo>
                  <a:pt x="122" y="1171"/>
                </a:lnTo>
                <a:lnTo>
                  <a:pt x="154" y="1135"/>
                </a:lnTo>
                <a:lnTo>
                  <a:pt x="190" y="1094"/>
                </a:lnTo>
                <a:lnTo>
                  <a:pt x="230" y="1053"/>
                </a:lnTo>
                <a:lnTo>
                  <a:pt x="276" y="1009"/>
                </a:lnTo>
                <a:lnTo>
                  <a:pt x="324" y="964"/>
                </a:lnTo>
                <a:lnTo>
                  <a:pt x="377" y="916"/>
                </a:lnTo>
                <a:lnTo>
                  <a:pt x="434" y="867"/>
                </a:lnTo>
                <a:lnTo>
                  <a:pt x="495" y="816"/>
                </a:lnTo>
                <a:lnTo>
                  <a:pt x="561" y="765"/>
                </a:lnTo>
                <a:lnTo>
                  <a:pt x="629" y="713"/>
                </a:lnTo>
                <a:lnTo>
                  <a:pt x="703" y="661"/>
                </a:lnTo>
                <a:lnTo>
                  <a:pt x="781" y="609"/>
                </a:lnTo>
                <a:lnTo>
                  <a:pt x="864" y="556"/>
                </a:lnTo>
                <a:lnTo>
                  <a:pt x="949" y="506"/>
                </a:lnTo>
                <a:lnTo>
                  <a:pt x="1040" y="455"/>
                </a:lnTo>
                <a:lnTo>
                  <a:pt x="1136" y="406"/>
                </a:lnTo>
                <a:lnTo>
                  <a:pt x="1235" y="358"/>
                </a:lnTo>
                <a:lnTo>
                  <a:pt x="1339" y="312"/>
                </a:lnTo>
                <a:lnTo>
                  <a:pt x="1448" y="268"/>
                </a:lnTo>
                <a:lnTo>
                  <a:pt x="1560" y="226"/>
                </a:lnTo>
                <a:lnTo>
                  <a:pt x="1678" y="188"/>
                </a:lnTo>
                <a:lnTo>
                  <a:pt x="1800" y="151"/>
                </a:lnTo>
                <a:lnTo>
                  <a:pt x="1927" y="119"/>
                </a:lnTo>
                <a:lnTo>
                  <a:pt x="2058" y="89"/>
                </a:lnTo>
                <a:lnTo>
                  <a:pt x="2194" y="63"/>
                </a:lnTo>
                <a:lnTo>
                  <a:pt x="2335" y="41"/>
                </a:lnTo>
                <a:lnTo>
                  <a:pt x="2480" y="23"/>
                </a:lnTo>
                <a:lnTo>
                  <a:pt x="2630" y="12"/>
                </a:lnTo>
                <a:lnTo>
                  <a:pt x="2784" y="3"/>
                </a:lnTo>
                <a:lnTo>
                  <a:pt x="2943" y="0"/>
                </a:lnTo>
                <a:close/>
              </a:path>
            </a:pathLst>
          </a:custGeom>
          <a:solidFill>
            <a:srgbClr val="969696"/>
          </a:solidFill>
          <a:ln w="28575">
            <a:solidFill>
              <a:srgbClr val="969696"/>
            </a:solidFill>
            <a:prstDash val="solid"/>
            <a:round/>
          </a:ln>
        </p:spPr>
        <p:txBody>
          <a:bodyPr vert="horz" wrap="square" lIns="123718" tIns="61859" rIns="123718" bIns="61859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38" name="Oval Callout 10"/>
          <p:cNvSpPr/>
          <p:nvPr/>
        </p:nvSpPr>
        <p:spPr bwMode="auto">
          <a:xfrm rot="19660752">
            <a:off x="233182" y="3242294"/>
            <a:ext cx="1509446" cy="1462328"/>
          </a:xfrm>
          <a:prstGeom prst="wedgeEllipseCallou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3718" tIns="61859" rIns="123718" bIns="61859" numCol="1" rtlCol="0" anchor="t" anchorCtr="0" compatLnSpc="1"/>
          <a:lstStyle/>
          <a:p>
            <a:pPr algn="ctr" defTabSz="123698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76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39" name="Oval 9"/>
          <p:cNvSpPr/>
          <p:nvPr/>
        </p:nvSpPr>
        <p:spPr bwMode="auto">
          <a:xfrm>
            <a:off x="1118204" y="5060610"/>
            <a:ext cx="343982" cy="339717"/>
          </a:xfrm>
          <a:prstGeom prst="ellipse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3718" tIns="61859" rIns="123718" bIns="61859" numCol="1" rtlCol="0" anchor="t" anchorCtr="0" compatLnSpc="1"/>
          <a:lstStyle/>
          <a:p>
            <a:pPr algn="ctr" defTabSz="123698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76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40" name="Rectangle 12"/>
          <p:cNvSpPr/>
          <p:nvPr/>
        </p:nvSpPr>
        <p:spPr bwMode="auto">
          <a:xfrm>
            <a:off x="432445" y="503783"/>
            <a:ext cx="3092471" cy="594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000" b="1" dirty="0" smtClean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项目总结</a:t>
            </a:r>
            <a:endParaRPr lang="en-US" altLang="zh-CN" sz="4000" b="1" dirty="0">
              <a:solidFill>
                <a:srgbClr val="000000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41" name="Rectangle 13"/>
          <p:cNvSpPr/>
          <p:nvPr/>
        </p:nvSpPr>
        <p:spPr bwMode="auto">
          <a:xfrm>
            <a:off x="476328" y="1162004"/>
            <a:ext cx="2980453" cy="637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en-US" sz="1200" spc="100" dirty="0">
              <a:solidFill>
                <a:srgbClr val="4D4D4D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43" name="Rectangle 17"/>
          <p:cNvSpPr/>
          <p:nvPr/>
        </p:nvSpPr>
        <p:spPr bwMode="auto">
          <a:xfrm>
            <a:off x="1298453" y="5472335"/>
            <a:ext cx="1510256" cy="69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面向学生活动设计的应用。致力于推动学生活动的秩序</a:t>
            </a:r>
            <a:endParaRPr lang="en-US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45" name="Oval Callout 85"/>
          <p:cNvSpPr/>
          <p:nvPr/>
        </p:nvSpPr>
        <p:spPr bwMode="auto">
          <a:xfrm rot="8037643">
            <a:off x="2981069" y="4473634"/>
            <a:ext cx="1490728" cy="1480687"/>
          </a:xfrm>
          <a:prstGeom prst="wedgeEllipseCallout">
            <a:avLst/>
          </a:prstGeom>
          <a:solidFill>
            <a:srgbClr val="00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3718" tIns="61859" rIns="123718" bIns="61859" numCol="1" rtlCol="0" anchor="t" anchorCtr="0" compatLnSpc="1"/>
          <a:lstStyle/>
          <a:p>
            <a:pPr algn="ctr" defTabSz="123698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76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46" name="Oval 86"/>
          <p:cNvSpPr/>
          <p:nvPr/>
        </p:nvSpPr>
        <p:spPr bwMode="auto">
          <a:xfrm rot="8637565">
            <a:off x="2971561" y="3956841"/>
            <a:ext cx="343982" cy="339717"/>
          </a:xfrm>
          <a:prstGeom prst="ellipse">
            <a:avLst/>
          </a:prstGeom>
          <a:solidFill>
            <a:srgbClr val="00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3718" tIns="61859" rIns="123718" bIns="61859" numCol="1" rtlCol="0" anchor="t" anchorCtr="0" compatLnSpc="1"/>
          <a:lstStyle/>
          <a:p>
            <a:pPr algn="ctr" defTabSz="123698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76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48" name="Oval 94"/>
          <p:cNvSpPr/>
          <p:nvPr/>
        </p:nvSpPr>
        <p:spPr bwMode="auto">
          <a:xfrm rot="9824873">
            <a:off x="6622255" y="3021866"/>
            <a:ext cx="343982" cy="339717"/>
          </a:xfrm>
          <a:prstGeom prst="ellipse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3718" tIns="61859" rIns="123718" bIns="61859" numCol="1" rtlCol="0" anchor="t" anchorCtr="0" compatLnSpc="1"/>
          <a:lstStyle/>
          <a:p>
            <a:pPr algn="ctr" defTabSz="123698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76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50" name="Oval 99"/>
          <p:cNvSpPr/>
          <p:nvPr/>
        </p:nvSpPr>
        <p:spPr bwMode="auto">
          <a:xfrm>
            <a:off x="4738854" y="3384103"/>
            <a:ext cx="343982" cy="339717"/>
          </a:xfrm>
          <a:prstGeom prst="ellipse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3718" tIns="61859" rIns="123718" bIns="61859" numCol="1" rtlCol="0" anchor="t" anchorCtr="0" compatLnSpc="1"/>
          <a:lstStyle/>
          <a:p>
            <a:pPr algn="ctr" defTabSz="123698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76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52" name="Rectangle 17"/>
          <p:cNvSpPr/>
          <p:nvPr/>
        </p:nvSpPr>
        <p:spPr bwMode="auto">
          <a:xfrm>
            <a:off x="4470297" y="3888159"/>
            <a:ext cx="1434756" cy="69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真的辛苦</a:t>
            </a:r>
            <a:endParaRPr lang="en-US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55" name="Rectangle 17"/>
          <p:cNvSpPr/>
          <p:nvPr/>
        </p:nvSpPr>
        <p:spPr bwMode="auto">
          <a:xfrm>
            <a:off x="6121077" y="2141768"/>
            <a:ext cx="1391977" cy="666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后期对于需求更改的维护。</a:t>
            </a:r>
            <a:endParaRPr lang="en-US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58" name="Rectangle 17"/>
          <p:cNvSpPr/>
          <p:nvPr/>
        </p:nvSpPr>
        <p:spPr bwMode="auto">
          <a:xfrm>
            <a:off x="2064804" y="3048131"/>
            <a:ext cx="1391977" cy="76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采用瀑布模型开发，适合软件工程的学习。</a:t>
            </a:r>
            <a:endParaRPr lang="en-US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72" name="Oval Callout 10"/>
          <p:cNvSpPr/>
          <p:nvPr/>
        </p:nvSpPr>
        <p:spPr bwMode="auto">
          <a:xfrm rot="19660752">
            <a:off x="3952202" y="1495351"/>
            <a:ext cx="1509446" cy="1462328"/>
          </a:xfrm>
          <a:prstGeom prst="wedgeEllipseCallou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3718" tIns="61859" rIns="123718" bIns="61859" numCol="1" rtlCol="0" anchor="t" anchorCtr="0" compatLnSpc="1"/>
          <a:lstStyle/>
          <a:p>
            <a:pPr algn="ctr" defTabSz="123698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76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73" name="Oval 99"/>
          <p:cNvSpPr/>
          <p:nvPr/>
        </p:nvSpPr>
        <p:spPr bwMode="auto">
          <a:xfrm>
            <a:off x="8334379" y="2972378"/>
            <a:ext cx="343982" cy="339717"/>
          </a:xfrm>
          <a:prstGeom prst="ellipse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3718" tIns="61859" rIns="123718" bIns="61859" numCol="1" rtlCol="0" anchor="t" anchorCtr="0" compatLnSpc="1"/>
          <a:lstStyle/>
          <a:p>
            <a:pPr algn="ctr" defTabSz="123698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76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74" name="Oval 99"/>
          <p:cNvSpPr/>
          <p:nvPr/>
        </p:nvSpPr>
        <p:spPr bwMode="auto">
          <a:xfrm>
            <a:off x="10146721" y="3168079"/>
            <a:ext cx="343982" cy="339717"/>
          </a:xfrm>
          <a:prstGeom prst="ellipse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3718" tIns="61859" rIns="123718" bIns="61859" numCol="1" rtlCol="0" anchor="t" anchorCtr="0" compatLnSpc="1"/>
          <a:lstStyle/>
          <a:p>
            <a:pPr algn="ctr" defTabSz="123698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76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75" name="Oval Callout 85"/>
          <p:cNvSpPr/>
          <p:nvPr/>
        </p:nvSpPr>
        <p:spPr bwMode="auto">
          <a:xfrm rot="9305715">
            <a:off x="6188094" y="3701147"/>
            <a:ext cx="1490728" cy="1480687"/>
          </a:xfrm>
          <a:prstGeom prst="wedgeEllipseCallout">
            <a:avLst/>
          </a:prstGeom>
          <a:solidFill>
            <a:srgbClr val="00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3718" tIns="61859" rIns="123718" bIns="61859" numCol="1" rtlCol="0" anchor="t" anchorCtr="0" compatLnSpc="1"/>
          <a:lstStyle/>
          <a:p>
            <a:pPr algn="ctr" defTabSz="123698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76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76" name="Oval Callout 10"/>
          <p:cNvSpPr/>
          <p:nvPr/>
        </p:nvSpPr>
        <p:spPr bwMode="auto">
          <a:xfrm rot="20704326">
            <a:off x="7833128" y="1105574"/>
            <a:ext cx="1509446" cy="1462328"/>
          </a:xfrm>
          <a:prstGeom prst="wedgeEllipseCallou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3718" tIns="61859" rIns="123718" bIns="61859" numCol="1" rtlCol="0" anchor="t" anchorCtr="0" compatLnSpc="1"/>
          <a:lstStyle/>
          <a:p>
            <a:pPr algn="ctr" defTabSz="123698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7600" kern="0" dirty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77" name="Oval Callout 85"/>
          <p:cNvSpPr/>
          <p:nvPr/>
        </p:nvSpPr>
        <p:spPr bwMode="auto">
          <a:xfrm rot="9900337">
            <a:off x="9504742" y="3866859"/>
            <a:ext cx="1490728" cy="1480687"/>
          </a:xfrm>
          <a:prstGeom prst="wedgeEllipseCallout">
            <a:avLst/>
          </a:prstGeom>
          <a:solidFill>
            <a:srgbClr val="00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3718" tIns="61859" rIns="123718" bIns="61859" numCol="1" rtlCol="0" anchor="t" anchorCtr="0" compatLnSpc="1"/>
          <a:lstStyle/>
          <a:p>
            <a:pPr algn="ctr" defTabSz="123698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76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78" name="Rectangle 17"/>
          <p:cNvSpPr/>
          <p:nvPr/>
        </p:nvSpPr>
        <p:spPr bwMode="auto">
          <a:xfrm>
            <a:off x="8076338" y="3541214"/>
            <a:ext cx="1391977" cy="666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SE2017-</a:t>
            </a:r>
            <a:r>
              <a:rPr lang="zh-CN" altLang="en-US" sz="12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秋</a:t>
            </a:r>
            <a:endParaRPr lang="en-US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79" name="Rectangle 17"/>
          <p:cNvSpPr/>
          <p:nvPr/>
        </p:nvSpPr>
        <p:spPr bwMode="auto">
          <a:xfrm>
            <a:off x="9698615" y="2303983"/>
            <a:ext cx="1391977" cy="666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Thanks</a:t>
            </a:r>
            <a:r>
              <a:rPr lang="zh-CN" altLang="en-US" sz="12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A</a:t>
            </a:r>
            <a:r>
              <a:rPr lang="zh-CN" altLang="en-US" sz="12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Lot</a:t>
            </a:r>
            <a:endParaRPr lang="en-US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41323" y="3750320"/>
            <a:ext cx="136447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176655"/>
            <a:r>
              <a:rPr lang="zh-CN" altLang="en-US" sz="230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项目概述</a:t>
            </a:r>
            <a:endParaRPr lang="zh-CN" altLang="en-US" sz="23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037957" y="4960352"/>
            <a:ext cx="136447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176655"/>
            <a:r>
              <a:rPr lang="zh-CN" altLang="en-US" sz="23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定义阶段</a:t>
            </a:r>
            <a:endParaRPr lang="zh-CN" altLang="en-US" sz="23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019878" y="1954271"/>
            <a:ext cx="137409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176655"/>
            <a:r>
              <a:rPr lang="zh-CN" altLang="en-US" sz="23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开发阶段</a:t>
            </a:r>
            <a:endParaRPr lang="zh-CN" altLang="en-US" sz="23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267624" y="4163532"/>
            <a:ext cx="136447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176655"/>
            <a:r>
              <a:rPr lang="zh-CN" altLang="en-US" sz="230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维护阶段</a:t>
            </a:r>
            <a:endParaRPr lang="zh-CN" altLang="en-US" sz="23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862290" y="1613600"/>
            <a:ext cx="136447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176655"/>
            <a:r>
              <a:rPr lang="zh-CN" altLang="en-US" sz="23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课程总结</a:t>
            </a:r>
            <a:endParaRPr lang="zh-CN" altLang="en-US" sz="23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9636474" y="4315004"/>
            <a:ext cx="136447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176655"/>
            <a:r>
              <a:rPr lang="zh-CN" altLang="en-US" sz="230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我的组员</a:t>
            </a:r>
            <a:endParaRPr lang="zh-CN" altLang="en-US" sz="23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 advTm="43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" presetClass="entr" presetSubtype="1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/>
      <p:bldP spid="41" grpId="0"/>
      <p:bldP spid="43" grpId="0"/>
      <p:bldP spid="45" grpId="0" animBg="1"/>
      <p:bldP spid="46" grpId="0" animBg="1"/>
      <p:bldP spid="48" grpId="0" animBg="1"/>
      <p:bldP spid="50" grpId="0" animBg="1"/>
      <p:bldP spid="52" grpId="0"/>
      <p:bldP spid="55" grpId="0"/>
      <p:bldP spid="58" grpId="0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2"/>
          <p:cNvSpPr/>
          <p:nvPr/>
        </p:nvSpPr>
        <p:spPr bwMode="auto">
          <a:xfrm>
            <a:off x="0" y="1655911"/>
            <a:ext cx="4752925" cy="1728192"/>
          </a:xfrm>
          <a:prstGeom prst="rect">
            <a:avLst/>
          </a:prstGeom>
          <a:solidFill>
            <a:srgbClr val="00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5600" kern="0" smtClean="0">
              <a:solidFill>
                <a:srgbClr val="000000"/>
              </a:solidFill>
              <a:latin typeface="微软雅黑"/>
              <a:ea typeface="微软雅黑"/>
              <a:cs typeface="ヒラギノ角ゴ ProN W3" charset="0"/>
              <a:sym typeface="Gill Sans" charset="0"/>
            </a:endParaRPr>
          </a:p>
        </p:txBody>
      </p:sp>
      <p:pic>
        <p:nvPicPr>
          <p:cNvPr id="112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8549" y="1908434"/>
            <a:ext cx="911441" cy="1223146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2444806" y="2072861"/>
            <a:ext cx="208823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zh-CN" altLang="en-US" sz="40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维护阶段</a:t>
            </a:r>
            <a:endParaRPr lang="en-US" sz="400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5116190" y="2380637"/>
            <a:ext cx="51125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176655"/>
            <a:r>
              <a:rPr lang="en-US" altLang="zh-CN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20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维护计划</a:t>
            </a:r>
            <a:endParaRPr lang="en-US" altLang="zh-CN" sz="2000" spc="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defTabSz="1176655"/>
            <a:endParaRPr lang="zh-CN" altLang="en-US" sz="20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8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3360162">
            <a:off x="-534587" y="1788675"/>
            <a:ext cx="2185070" cy="282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791464"/>
      </p:ext>
    </p:extLst>
  </p:cSld>
  <p:clrMapOvr>
    <a:masterClrMapping/>
  </p:clrMapOvr>
  <p:transition spd="slow" advTm="43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11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433" y="71735"/>
            <a:ext cx="3825724" cy="6122376"/>
          </a:xfrm>
          <a:prstGeom prst="rect">
            <a:avLst/>
          </a:prstGeom>
        </p:spPr>
      </p:pic>
      <p:sp>
        <p:nvSpPr>
          <p:cNvPr id="69" name="Rectangle 17"/>
          <p:cNvSpPr/>
          <p:nvPr/>
        </p:nvSpPr>
        <p:spPr bwMode="auto">
          <a:xfrm>
            <a:off x="397" y="4203441"/>
            <a:ext cx="11593339" cy="1837198"/>
          </a:xfrm>
          <a:prstGeom prst="rect">
            <a:avLst/>
          </a:prstGeom>
          <a:solidFill>
            <a:schemeClr val="bg1">
              <a:alpha val="75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3718" tIns="61859" rIns="123718" bIns="61859" numCol="1" rtlCol="0" anchor="t" anchorCtr="0" compatLnSpc="1"/>
          <a:lstStyle/>
          <a:p>
            <a:pPr algn="ctr" defTabSz="123698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7600" kern="0" dirty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71" name="Rectangle 5"/>
          <p:cNvSpPr/>
          <p:nvPr/>
        </p:nvSpPr>
        <p:spPr bwMode="auto">
          <a:xfrm>
            <a:off x="6121077" y="2455038"/>
            <a:ext cx="4176464" cy="1145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此处添加详细文本描述，建议与标题相关并符合整体语言风格，语言描述尽量简洁生动。尽量将每页幻灯片的字数控制</a:t>
            </a:r>
            <a:r>
              <a:rPr lang="zh-CN" altLang="en-US" sz="1200" dirty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在  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200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字以内，据统计每页幻灯片的最好控制</a:t>
            </a:r>
            <a:r>
              <a:rPr lang="zh-CN" altLang="en-US" sz="1200" dirty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在  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5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分钟之内。此处添加详细文本</a:t>
            </a:r>
            <a:r>
              <a:rPr lang="zh-CN" altLang="en-US" sz="1200" dirty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描述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 </a:t>
            </a:r>
            <a:r>
              <a:rPr lang="zh-CN" altLang="en-US" sz="1200" dirty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，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建议与标题相关并符合整体语言风格，语言描述尽量简洁</a:t>
            </a:r>
            <a:r>
              <a:rPr lang="zh-CN" altLang="en-US" sz="1200" dirty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生动。</a:t>
            </a:r>
            <a:endParaRPr lang="en-US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grpSp>
        <p:nvGrpSpPr>
          <p:cNvPr id="199" name="组合 198"/>
          <p:cNvGrpSpPr/>
          <p:nvPr/>
        </p:nvGrpSpPr>
        <p:grpSpPr>
          <a:xfrm>
            <a:off x="6697141" y="4444014"/>
            <a:ext cx="3551130" cy="1244345"/>
            <a:chOff x="6697141" y="4444014"/>
            <a:chExt cx="3551130" cy="1244345"/>
          </a:xfrm>
        </p:grpSpPr>
        <p:sp>
          <p:nvSpPr>
            <p:cNvPr id="78" name="Rectangle 12"/>
            <p:cNvSpPr/>
            <p:nvPr/>
          </p:nvSpPr>
          <p:spPr bwMode="auto">
            <a:xfrm>
              <a:off x="6697141" y="4772539"/>
              <a:ext cx="3551130" cy="9158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r"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kern="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Lato Light" charset="0"/>
                  <a:sym typeface="Lato Light" charset="0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200" kern="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Lato Light" charset="0"/>
                  <a:sym typeface="Lato Light" charset="0"/>
                </a:rPr>
                <a:t> 200</a:t>
              </a:r>
              <a:r>
                <a:rPr lang="zh-CN" altLang="en-US" sz="1200" kern="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Lato Light" charset="0"/>
                  <a:sym typeface="Lato Light" charset="0"/>
                </a:rPr>
                <a:t>字以内，据统计每页幻灯片的最好控制在 </a:t>
              </a:r>
              <a:r>
                <a:rPr lang="en-US" altLang="zh-CN" sz="1200" kern="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Lato Light" charset="0"/>
                  <a:sym typeface="Lato Light" charset="0"/>
                </a:rPr>
                <a:t>5</a:t>
              </a:r>
              <a:r>
                <a:rPr lang="zh-CN" altLang="en-US" sz="1200" kern="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Lato Light" charset="0"/>
                  <a:sym typeface="Lato Light" charset="0"/>
                </a:rPr>
                <a:t>分钟之内。此处添加详细文本描述。</a:t>
              </a:r>
              <a:endParaRPr lang="en-US" sz="12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79" name="Rectangle 13"/>
            <p:cNvSpPr/>
            <p:nvPr/>
          </p:nvSpPr>
          <p:spPr bwMode="auto">
            <a:xfrm>
              <a:off x="6856623" y="4444014"/>
              <a:ext cx="3390129" cy="3360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kern="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Bebas Neue" charset="0"/>
                  <a:sym typeface="Bebas Neue" charset="0"/>
                </a:rPr>
                <a:t>单击此处添加标题</a:t>
              </a:r>
              <a:endParaRPr lang="en-US" sz="20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Bebas Neue" charset="0"/>
                <a:sym typeface="Bebas Neue" charset="0"/>
              </a:endParaRPr>
            </a:p>
          </p:txBody>
        </p:sp>
      </p:grpSp>
      <p:sp>
        <p:nvSpPr>
          <p:cNvPr id="134" name="矩形 133"/>
          <p:cNvSpPr/>
          <p:nvPr/>
        </p:nvSpPr>
        <p:spPr>
          <a:xfrm>
            <a:off x="5977061" y="1655911"/>
            <a:ext cx="44644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176655"/>
            <a:r>
              <a:rPr lang="zh-CN" altLang="en-US" sz="4000" b="1" spc="1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关于</a:t>
            </a:r>
            <a:r>
              <a:rPr lang="zh-CN" altLang="en-US" sz="4000" b="1" spc="100" dirty="0" smtClean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我们 </a:t>
            </a:r>
            <a:r>
              <a:rPr lang="en-US" altLang="zh-CN" sz="4000" b="1" spc="100" dirty="0" smtClean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· </a:t>
            </a:r>
            <a:r>
              <a:rPr lang="zh-CN" altLang="en-US" sz="4000" b="1" spc="1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Bebas Neue" charset="0"/>
                <a:sym typeface="Bebas Neue" charset="0"/>
              </a:rPr>
              <a:t>欢迎页</a:t>
            </a:r>
            <a:endParaRPr lang="en-US" altLang="zh-CN" sz="4000" b="1" spc="1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Bebas Neue" charset="0"/>
              <a:sym typeface="Bebas Neue" charset="0"/>
            </a:endParaRPr>
          </a:p>
        </p:txBody>
      </p:sp>
      <p:grpSp>
        <p:nvGrpSpPr>
          <p:cNvPr id="198" name="组合 197"/>
          <p:cNvGrpSpPr/>
          <p:nvPr/>
        </p:nvGrpSpPr>
        <p:grpSpPr>
          <a:xfrm>
            <a:off x="1440557" y="4444014"/>
            <a:ext cx="3551130" cy="1244345"/>
            <a:chOff x="1440557" y="4444014"/>
            <a:chExt cx="3551130" cy="1244345"/>
          </a:xfrm>
        </p:grpSpPr>
        <p:sp>
          <p:nvSpPr>
            <p:cNvPr id="196" name="Rectangle 12"/>
            <p:cNvSpPr/>
            <p:nvPr/>
          </p:nvSpPr>
          <p:spPr bwMode="auto">
            <a:xfrm>
              <a:off x="1440557" y="4772539"/>
              <a:ext cx="3551130" cy="9158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kern="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Lato Light" charset="0"/>
                  <a:sym typeface="Lato Light" charset="0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200" kern="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Lato Light" charset="0"/>
                  <a:sym typeface="Lato Light" charset="0"/>
                </a:rPr>
                <a:t> 200</a:t>
              </a:r>
              <a:r>
                <a:rPr lang="zh-CN" altLang="en-US" sz="1200" kern="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Lato Light" charset="0"/>
                  <a:sym typeface="Lato Light" charset="0"/>
                </a:rPr>
                <a:t>字以内，据统计每页幻灯片的最好控制在 </a:t>
              </a:r>
              <a:r>
                <a:rPr lang="en-US" altLang="zh-CN" sz="1200" kern="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Lato Light" charset="0"/>
                  <a:sym typeface="Lato Light" charset="0"/>
                </a:rPr>
                <a:t>5</a:t>
              </a:r>
              <a:r>
                <a:rPr lang="zh-CN" altLang="en-US" sz="1200" kern="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Lato Light" charset="0"/>
                  <a:sym typeface="Lato Light" charset="0"/>
                </a:rPr>
                <a:t>分钟之内。此处添加详细文本描述。</a:t>
              </a:r>
              <a:endParaRPr lang="en-US" sz="12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197" name="Rectangle 13"/>
            <p:cNvSpPr/>
            <p:nvPr/>
          </p:nvSpPr>
          <p:spPr bwMode="auto">
            <a:xfrm>
              <a:off x="1440557" y="4444014"/>
              <a:ext cx="3390129" cy="3360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kern="0" dirty="0" smtClean="0">
                  <a:solidFill>
                    <a:srgbClr val="FFFFFF"/>
                  </a:solidFill>
                  <a:latin typeface="微软雅黑" pitchFamily="34" charset="-122"/>
                  <a:ea typeface="微软雅黑" pitchFamily="34" charset="-122"/>
                  <a:cs typeface="Bebas Neue" charset="0"/>
                  <a:sym typeface="Bebas Neue" charset="0"/>
                </a:rPr>
                <a:t>单击此处添加标题</a:t>
              </a:r>
              <a:endParaRPr lang="en-US" sz="2000" kern="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Bebas Neue" charset="0"/>
                <a:sym typeface="Bebas Neue" charset="0"/>
              </a:endParaRPr>
            </a:p>
          </p:txBody>
        </p:sp>
      </p:grpSp>
    </p:spTree>
  </p:cSld>
  <p:clrMapOvr>
    <a:masterClrMapping/>
  </p:clrMapOvr>
  <p:transition spd="slow" advTm="43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71" grpId="0"/>
      <p:bldP spid="13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>
            <a:off x="0" y="0"/>
            <a:ext cx="11664950" cy="6480175"/>
          </a:xfrm>
          <a:prstGeom prst="rect">
            <a:avLst/>
          </a:prstGeom>
          <a:solidFill>
            <a:schemeClr val="bg1">
              <a:alpha val="8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3718" tIns="61859" rIns="123718" bIns="61859" numCol="1" rtlCol="0" anchor="t" anchorCtr="0" compatLnSpc="1"/>
          <a:lstStyle/>
          <a:p>
            <a:pPr algn="ctr" defTabSz="123698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76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7" name="Rectangle 3"/>
          <p:cNvSpPr/>
          <p:nvPr/>
        </p:nvSpPr>
        <p:spPr bwMode="auto">
          <a:xfrm>
            <a:off x="1061449" y="2952055"/>
            <a:ext cx="9542052" cy="701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4000" b="1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年度工作</a:t>
            </a:r>
            <a:r>
              <a:rPr lang="zh-CN" altLang="en-US" sz="4000" b="1" dirty="0" smtClean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概述</a:t>
            </a:r>
            <a:endParaRPr lang="en-US" sz="4000" b="1" dirty="0">
              <a:solidFill>
                <a:srgbClr val="EA4C4C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8" name="Rectangle 2"/>
          <p:cNvSpPr/>
          <p:nvPr/>
        </p:nvSpPr>
        <p:spPr bwMode="auto">
          <a:xfrm>
            <a:off x="1625929" y="3528119"/>
            <a:ext cx="8413093" cy="415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200</a:t>
            </a: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字以内，据统计每页幻灯片的最好控制在</a:t>
            </a:r>
            <a:r>
              <a:rPr lang="en-US" altLang="zh-CN" sz="1200" dirty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5</a:t>
            </a: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分钟之内。 此处添加详细文本描述，建议与标题相关并符合整体语言风格</a:t>
            </a:r>
            <a:endParaRPr lang="en-US" sz="1200" dirty="0">
              <a:solidFill>
                <a:srgbClr val="FFFFFF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12" name="Freeform 6"/>
          <p:cNvSpPr>
            <a:spLocks noEditPoints="1"/>
          </p:cNvSpPr>
          <p:nvPr/>
        </p:nvSpPr>
        <p:spPr bwMode="auto">
          <a:xfrm>
            <a:off x="5544158" y="1667064"/>
            <a:ext cx="576634" cy="913220"/>
          </a:xfrm>
          <a:custGeom>
            <a:avLst/>
            <a:gdLst>
              <a:gd name="T0" fmla="*/ 47 w 94"/>
              <a:gd name="T1" fmla="*/ 0 h 151"/>
              <a:gd name="T2" fmla="*/ 0 w 94"/>
              <a:gd name="T3" fmla="*/ 47 h 151"/>
              <a:gd name="T4" fmla="*/ 47 w 94"/>
              <a:gd name="T5" fmla="*/ 151 h 151"/>
              <a:gd name="T6" fmla="*/ 94 w 94"/>
              <a:gd name="T7" fmla="*/ 47 h 151"/>
              <a:gd name="T8" fmla="*/ 47 w 94"/>
              <a:gd name="T9" fmla="*/ 0 h 151"/>
              <a:gd name="T10" fmla="*/ 47 w 94"/>
              <a:gd name="T11" fmla="*/ 73 h 151"/>
              <a:gd name="T12" fmla="*/ 22 w 94"/>
              <a:gd name="T13" fmla="*/ 48 h 151"/>
              <a:gd name="T14" fmla="*/ 47 w 94"/>
              <a:gd name="T15" fmla="*/ 23 h 151"/>
              <a:gd name="T16" fmla="*/ 72 w 94"/>
              <a:gd name="T17" fmla="*/ 48 h 151"/>
              <a:gd name="T18" fmla="*/ 47 w 94"/>
              <a:gd name="T19" fmla="*/ 73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4" h="151">
                <a:moveTo>
                  <a:pt x="47" y="0"/>
                </a:moveTo>
                <a:cubicBezTo>
                  <a:pt x="21" y="0"/>
                  <a:pt x="0" y="21"/>
                  <a:pt x="0" y="47"/>
                </a:cubicBezTo>
                <a:cubicBezTo>
                  <a:pt x="0" y="92"/>
                  <a:pt x="47" y="151"/>
                  <a:pt x="47" y="151"/>
                </a:cubicBezTo>
                <a:cubicBezTo>
                  <a:pt x="47" y="151"/>
                  <a:pt x="94" y="92"/>
                  <a:pt x="94" y="47"/>
                </a:cubicBezTo>
                <a:cubicBezTo>
                  <a:pt x="94" y="21"/>
                  <a:pt x="73" y="0"/>
                  <a:pt x="47" y="0"/>
                </a:cubicBezTo>
                <a:close/>
                <a:moveTo>
                  <a:pt x="47" y="73"/>
                </a:moveTo>
                <a:cubicBezTo>
                  <a:pt x="33" y="73"/>
                  <a:pt x="22" y="62"/>
                  <a:pt x="22" y="48"/>
                </a:cubicBezTo>
                <a:cubicBezTo>
                  <a:pt x="22" y="34"/>
                  <a:pt x="33" y="23"/>
                  <a:pt x="47" y="23"/>
                </a:cubicBezTo>
                <a:cubicBezTo>
                  <a:pt x="61" y="23"/>
                  <a:pt x="72" y="34"/>
                  <a:pt x="72" y="48"/>
                </a:cubicBezTo>
                <a:cubicBezTo>
                  <a:pt x="72" y="62"/>
                  <a:pt x="61" y="73"/>
                  <a:pt x="47" y="7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1176655"/>
            <a:endParaRPr lang="en-US" sz="2300">
              <a:solidFill>
                <a:srgbClr val="FFFFFF"/>
              </a:solidFill>
            </a:endParaRPr>
          </a:p>
        </p:txBody>
      </p:sp>
      <p:pic>
        <p:nvPicPr>
          <p:cNvPr id="13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55260" y="2952055"/>
            <a:ext cx="2877985" cy="3532892"/>
          </a:xfrm>
          <a:prstGeom prst="rect">
            <a:avLst/>
          </a:prstGeom>
        </p:spPr>
      </p:pic>
    </p:spTree>
  </p:cSld>
  <p:clrMapOvr>
    <a:masterClrMapping/>
  </p:clrMapOvr>
  <p:transition spd="slow" advTm="43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Freeform 2"/>
          <p:cNvSpPr/>
          <p:nvPr/>
        </p:nvSpPr>
        <p:spPr>
          <a:xfrm>
            <a:off x="4396092" y="1922118"/>
            <a:ext cx="2792757" cy="2758128"/>
          </a:xfrm>
          <a:custGeom>
            <a:avLst/>
            <a:gdLst>
              <a:gd name="connsiteX0" fmla="*/ 0 w 2189205"/>
              <a:gd name="connsiteY0" fmla="*/ 1094603 h 2189205"/>
              <a:gd name="connsiteX1" fmla="*/ 1094603 w 2189205"/>
              <a:gd name="connsiteY1" fmla="*/ 0 h 2189205"/>
              <a:gd name="connsiteX2" fmla="*/ 2189206 w 2189205"/>
              <a:gd name="connsiteY2" fmla="*/ 1094603 h 2189205"/>
              <a:gd name="connsiteX3" fmla="*/ 1094603 w 2189205"/>
              <a:gd name="connsiteY3" fmla="*/ 2189206 h 2189205"/>
              <a:gd name="connsiteX4" fmla="*/ 0 w 2189205"/>
              <a:gd name="connsiteY4" fmla="*/ 1094603 h 2189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89205" h="2189205">
                <a:moveTo>
                  <a:pt x="0" y="1094603"/>
                </a:moveTo>
                <a:cubicBezTo>
                  <a:pt x="0" y="490070"/>
                  <a:pt x="490070" y="0"/>
                  <a:pt x="1094603" y="0"/>
                </a:cubicBezTo>
                <a:cubicBezTo>
                  <a:pt x="1699136" y="0"/>
                  <a:pt x="2189206" y="490070"/>
                  <a:pt x="2189206" y="1094603"/>
                </a:cubicBezTo>
                <a:cubicBezTo>
                  <a:pt x="2189206" y="1699136"/>
                  <a:pt x="1699136" y="2189206"/>
                  <a:pt x="1094603" y="2189206"/>
                </a:cubicBezTo>
                <a:cubicBezTo>
                  <a:pt x="490070" y="2189206"/>
                  <a:pt x="0" y="1699136"/>
                  <a:pt x="0" y="1094603"/>
                </a:cubicBezTo>
                <a:close/>
              </a:path>
            </a:pathLst>
          </a:custGeom>
          <a:solidFill>
            <a:srgbClr val="969696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1182381" tIns="263570" rIns="1182381" bIns="2485067" numCol="1" spcCol="1718" anchor="ctr" anchorCtr="0">
            <a:noAutofit/>
          </a:bodyPr>
          <a:lstStyle/>
          <a:p>
            <a:pPr algn="ctr" defTabSz="72136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US" sz="1600" kern="0" dirty="0" smtClean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25%</a:t>
            </a:r>
          </a:p>
        </p:txBody>
      </p:sp>
      <p:sp>
        <p:nvSpPr>
          <p:cNvPr id="139" name="Freeform 4"/>
          <p:cNvSpPr/>
          <p:nvPr/>
        </p:nvSpPr>
        <p:spPr>
          <a:xfrm>
            <a:off x="4675368" y="2473744"/>
            <a:ext cx="2234205" cy="2206502"/>
          </a:xfrm>
          <a:custGeom>
            <a:avLst/>
            <a:gdLst>
              <a:gd name="connsiteX0" fmla="*/ 0 w 1751364"/>
              <a:gd name="connsiteY0" fmla="*/ 875682 h 1751364"/>
              <a:gd name="connsiteX1" fmla="*/ 875682 w 1751364"/>
              <a:gd name="connsiteY1" fmla="*/ 0 h 1751364"/>
              <a:gd name="connsiteX2" fmla="*/ 1751364 w 1751364"/>
              <a:gd name="connsiteY2" fmla="*/ 875682 h 1751364"/>
              <a:gd name="connsiteX3" fmla="*/ 875682 w 1751364"/>
              <a:gd name="connsiteY3" fmla="*/ 1751364 h 1751364"/>
              <a:gd name="connsiteX4" fmla="*/ 0 w 1751364"/>
              <a:gd name="connsiteY4" fmla="*/ 875682 h 1751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1364" h="1751364">
                <a:moveTo>
                  <a:pt x="0" y="875682"/>
                </a:moveTo>
                <a:cubicBezTo>
                  <a:pt x="0" y="392056"/>
                  <a:pt x="392056" y="0"/>
                  <a:pt x="875682" y="0"/>
                </a:cubicBezTo>
                <a:cubicBezTo>
                  <a:pt x="1359308" y="0"/>
                  <a:pt x="1751364" y="392056"/>
                  <a:pt x="1751364" y="875682"/>
                </a:cubicBezTo>
                <a:cubicBezTo>
                  <a:pt x="1751364" y="1359308"/>
                  <a:pt x="1359308" y="1751364"/>
                  <a:pt x="875682" y="1751364"/>
                </a:cubicBezTo>
                <a:cubicBezTo>
                  <a:pt x="392056" y="1751364"/>
                  <a:pt x="0" y="1359308"/>
                  <a:pt x="0" y="875682"/>
                </a:cubicBezTo>
                <a:close/>
              </a:path>
            </a:pathLst>
          </a:custGeom>
          <a:solidFill>
            <a:srgbClr val="7F7F7F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886181" tIns="257646" rIns="886183" bIns="1916363" numCol="1" spcCol="1718" anchor="ctr" anchorCtr="0">
            <a:noAutofit/>
          </a:bodyPr>
          <a:lstStyle/>
          <a:p>
            <a:pPr algn="ctr" defTabSz="72136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US" sz="1600" kern="0" dirty="0" smtClean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36%</a:t>
            </a:r>
          </a:p>
        </p:txBody>
      </p:sp>
      <p:sp>
        <p:nvSpPr>
          <p:cNvPr id="140" name="Freeform 5"/>
          <p:cNvSpPr/>
          <p:nvPr/>
        </p:nvSpPr>
        <p:spPr>
          <a:xfrm>
            <a:off x="4954642" y="3025370"/>
            <a:ext cx="1675654" cy="1654877"/>
          </a:xfrm>
          <a:custGeom>
            <a:avLst/>
            <a:gdLst>
              <a:gd name="connsiteX0" fmla="*/ 0 w 1313523"/>
              <a:gd name="connsiteY0" fmla="*/ 656762 h 1313523"/>
              <a:gd name="connsiteX1" fmla="*/ 656762 w 1313523"/>
              <a:gd name="connsiteY1" fmla="*/ 0 h 1313523"/>
              <a:gd name="connsiteX2" fmla="*/ 1313524 w 1313523"/>
              <a:gd name="connsiteY2" fmla="*/ 656762 h 1313523"/>
              <a:gd name="connsiteX3" fmla="*/ 656762 w 1313523"/>
              <a:gd name="connsiteY3" fmla="*/ 1313524 h 1313523"/>
              <a:gd name="connsiteX4" fmla="*/ 0 w 1313523"/>
              <a:gd name="connsiteY4" fmla="*/ 656762 h 131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3523" h="1313523">
                <a:moveTo>
                  <a:pt x="0" y="656762"/>
                </a:moveTo>
                <a:cubicBezTo>
                  <a:pt x="0" y="294042"/>
                  <a:pt x="294042" y="0"/>
                  <a:pt x="656762" y="0"/>
                </a:cubicBezTo>
                <a:cubicBezTo>
                  <a:pt x="1019482" y="0"/>
                  <a:pt x="1313524" y="294042"/>
                  <a:pt x="1313524" y="656762"/>
                </a:cubicBezTo>
                <a:cubicBezTo>
                  <a:pt x="1313524" y="1019482"/>
                  <a:pt x="1019482" y="1313524"/>
                  <a:pt x="656762" y="1313524"/>
                </a:cubicBezTo>
                <a:cubicBezTo>
                  <a:pt x="294042" y="1313524"/>
                  <a:pt x="0" y="1019482"/>
                  <a:pt x="0" y="656762"/>
                </a:cubicBezTo>
                <a:close/>
              </a:path>
            </a:pathLst>
          </a:custGeom>
          <a:solidFill>
            <a:srgbClr val="000000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589982" tIns="248760" rIns="589982" bIns="1359509" numCol="1" spcCol="1718" anchor="ctr" anchorCtr="0">
            <a:noAutofit/>
          </a:bodyPr>
          <a:lstStyle/>
          <a:p>
            <a:pPr algn="ctr" defTabSz="72136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US" sz="1600" kern="0" dirty="0" smtClean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15%</a:t>
            </a:r>
          </a:p>
        </p:txBody>
      </p:sp>
      <p:sp>
        <p:nvSpPr>
          <p:cNvPr id="141" name="Freeform 6"/>
          <p:cNvSpPr/>
          <p:nvPr/>
        </p:nvSpPr>
        <p:spPr>
          <a:xfrm>
            <a:off x="5233919" y="3576994"/>
            <a:ext cx="1117103" cy="1103252"/>
          </a:xfrm>
          <a:custGeom>
            <a:avLst/>
            <a:gdLst>
              <a:gd name="connsiteX0" fmla="*/ 0 w 875682"/>
              <a:gd name="connsiteY0" fmla="*/ 437841 h 875682"/>
              <a:gd name="connsiteX1" fmla="*/ 437841 w 875682"/>
              <a:gd name="connsiteY1" fmla="*/ 0 h 875682"/>
              <a:gd name="connsiteX2" fmla="*/ 875682 w 875682"/>
              <a:gd name="connsiteY2" fmla="*/ 437841 h 875682"/>
              <a:gd name="connsiteX3" fmla="*/ 437841 w 875682"/>
              <a:gd name="connsiteY3" fmla="*/ 875682 h 875682"/>
              <a:gd name="connsiteX4" fmla="*/ 0 w 875682"/>
              <a:gd name="connsiteY4" fmla="*/ 437841 h 875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75682" h="875682">
                <a:moveTo>
                  <a:pt x="0" y="437841"/>
                </a:moveTo>
                <a:cubicBezTo>
                  <a:pt x="0" y="196028"/>
                  <a:pt x="196028" y="0"/>
                  <a:pt x="437841" y="0"/>
                </a:cubicBezTo>
                <a:cubicBezTo>
                  <a:pt x="679654" y="0"/>
                  <a:pt x="875682" y="196028"/>
                  <a:pt x="875682" y="437841"/>
                </a:cubicBezTo>
                <a:cubicBezTo>
                  <a:pt x="875682" y="679654"/>
                  <a:pt x="679654" y="875682"/>
                  <a:pt x="437841" y="875682"/>
                </a:cubicBezTo>
                <a:cubicBezTo>
                  <a:pt x="196028" y="875682"/>
                  <a:pt x="0" y="679654"/>
                  <a:pt x="0" y="437841"/>
                </a:cubicBezTo>
                <a:close/>
              </a:path>
            </a:pathLst>
          </a:custGeom>
          <a:solidFill>
            <a:schemeClr val="tx1"/>
          </a:solidFill>
          <a:ln w="25400" cap="flat" cmpd="sng" algn="ctr">
            <a:noFill/>
            <a:prstDash val="solid"/>
          </a:ln>
          <a:effectLst/>
        </p:spPr>
        <p:txBody>
          <a:bodyPr spcFirstLastPara="0" vert="horz" wrap="square" lIns="288981" tIns="411671" rIns="288981" bIns="411669" numCol="1" spcCol="1718" anchor="ctr" anchorCtr="0">
            <a:noAutofit/>
          </a:bodyPr>
          <a:lstStyle/>
          <a:p>
            <a:pPr algn="ctr" defTabSz="721360" fontAlgn="base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/>
            </a:pPr>
            <a:r>
              <a:rPr lang="en-US" sz="1600" kern="0" dirty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20%</a:t>
            </a:r>
          </a:p>
        </p:txBody>
      </p:sp>
      <p:grpSp>
        <p:nvGrpSpPr>
          <p:cNvPr id="142" name="Group 22"/>
          <p:cNvGrpSpPr/>
          <p:nvPr/>
        </p:nvGrpSpPr>
        <p:grpSpPr bwMode="auto">
          <a:xfrm>
            <a:off x="864494" y="2285003"/>
            <a:ext cx="2215784" cy="948026"/>
            <a:chOff x="0" y="0"/>
            <a:chExt cx="2360" cy="1264"/>
          </a:xfrm>
        </p:grpSpPr>
        <p:sp>
          <p:nvSpPr>
            <p:cNvPr id="143" name="Rectangle 23"/>
            <p:cNvSpPr/>
            <p:nvPr/>
          </p:nvSpPr>
          <p:spPr bwMode="auto">
            <a:xfrm>
              <a:off x="0" y="0"/>
              <a:ext cx="2360" cy="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r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200" dirty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sz="22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  <p:sp>
          <p:nvSpPr>
            <p:cNvPr id="144" name="Rectangle 24"/>
            <p:cNvSpPr/>
            <p:nvPr/>
          </p:nvSpPr>
          <p:spPr bwMode="auto">
            <a:xfrm>
              <a:off x="0" y="368"/>
              <a:ext cx="2360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r"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此处添加详细文本描述，建议与标题相关并符合整体语言风格</a:t>
              </a:r>
              <a:endParaRPr 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</p:grpSp>
      <p:sp>
        <p:nvSpPr>
          <p:cNvPr id="145" name="Freeform 25"/>
          <p:cNvSpPr/>
          <p:nvPr/>
        </p:nvSpPr>
        <p:spPr bwMode="auto">
          <a:xfrm>
            <a:off x="3351325" y="2168718"/>
            <a:ext cx="2079476" cy="472888"/>
          </a:xfrm>
          <a:custGeom>
            <a:avLst/>
            <a:gdLst>
              <a:gd name="T0" fmla="*/ 0 w 21600"/>
              <a:gd name="T1" fmla="*/ 21600 h 21600"/>
              <a:gd name="T2" fmla="*/ 6860 w 21600"/>
              <a:gd name="T3" fmla="*/ 21600 h 21600"/>
              <a:gd name="T4" fmla="*/ 6860 w 21600"/>
              <a:gd name="T5" fmla="*/ 0 h 21600"/>
              <a:gd name="T6" fmla="*/ 21600 w 21600"/>
              <a:gd name="T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6860" y="21600"/>
                </a:lnTo>
                <a:lnTo>
                  <a:pt x="686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rgbClr val="B3B3B3"/>
            </a:solidFill>
            <a:prstDash val="solid"/>
            <a:miter lim="800000"/>
            <a:headEnd type="arrow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146" name="Group 41"/>
          <p:cNvGrpSpPr/>
          <p:nvPr/>
        </p:nvGrpSpPr>
        <p:grpSpPr bwMode="auto">
          <a:xfrm>
            <a:off x="1266740" y="5040287"/>
            <a:ext cx="9137544" cy="837774"/>
            <a:chOff x="0" y="117"/>
            <a:chExt cx="12032" cy="1117"/>
          </a:xfrm>
        </p:grpSpPr>
        <p:sp>
          <p:nvSpPr>
            <p:cNvPr id="147" name="Rectangle 42"/>
            <p:cNvSpPr/>
            <p:nvPr/>
          </p:nvSpPr>
          <p:spPr bwMode="auto">
            <a:xfrm rot="10800000" flipH="1">
              <a:off x="0" y="117"/>
              <a:ext cx="12032" cy="11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FD8200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148" name="Rectangle 43"/>
            <p:cNvSpPr/>
            <p:nvPr/>
          </p:nvSpPr>
          <p:spPr bwMode="auto">
            <a:xfrm>
              <a:off x="2867" y="271"/>
              <a:ext cx="8830" cy="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kern="0" dirty="0" smtClean="0">
                  <a:solidFill>
                    <a:srgbClr val="FFFFFF"/>
                  </a:solidFill>
                  <a:latin typeface="微软雅黑"/>
                  <a:ea typeface="微软雅黑"/>
                  <a:cs typeface="Lato Regular" charset="0"/>
                  <a:sym typeface="Lato Regular" charset="0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200" kern="0" dirty="0" smtClean="0">
                  <a:solidFill>
                    <a:srgbClr val="FFFFFF"/>
                  </a:solidFill>
                  <a:latin typeface="微软雅黑"/>
                  <a:ea typeface="微软雅黑"/>
                  <a:cs typeface="Lato Regular" charset="0"/>
                  <a:sym typeface="Lato Regular" charset="0"/>
                </a:rPr>
                <a:t>200</a:t>
              </a:r>
              <a:r>
                <a:rPr lang="zh-CN" altLang="en-US" sz="1200" kern="0" dirty="0" smtClean="0">
                  <a:solidFill>
                    <a:srgbClr val="FFFFFF"/>
                  </a:solidFill>
                  <a:latin typeface="微软雅黑"/>
                  <a:ea typeface="微软雅黑"/>
                  <a:cs typeface="Lato Regular" charset="0"/>
                  <a:sym typeface="Lato Regular" charset="0"/>
                </a:rPr>
                <a:t>字之内。此处添加详细文本描述，建议与标题相关并符合整体语言风格，语言描述尽量简洁生动。尽量将每页幻灯片的字数控制在</a:t>
              </a:r>
              <a:r>
                <a:rPr lang="en-US" altLang="zh-CN" sz="1200" kern="0" dirty="0" smtClean="0">
                  <a:solidFill>
                    <a:srgbClr val="FFFFFF"/>
                  </a:solidFill>
                  <a:latin typeface="微软雅黑"/>
                  <a:ea typeface="微软雅黑"/>
                  <a:cs typeface="Lato Regular" charset="0"/>
                  <a:sym typeface="Lato Regular" charset="0"/>
                </a:rPr>
                <a:t>200</a:t>
              </a:r>
              <a:r>
                <a:rPr lang="zh-CN" altLang="en-US" sz="1200" kern="0" dirty="0" smtClean="0">
                  <a:solidFill>
                    <a:srgbClr val="FFFFFF"/>
                  </a:solidFill>
                  <a:latin typeface="微软雅黑"/>
                  <a:ea typeface="微软雅黑"/>
                  <a:cs typeface="Lato Regular" charset="0"/>
                  <a:sym typeface="Lato Regular" charset="0"/>
                </a:rPr>
                <a:t>字之内。</a:t>
              </a:r>
              <a:r>
                <a:rPr lang="en-US" altLang="zh-CN" sz="1200" kern="0" dirty="0" smtClean="0">
                  <a:solidFill>
                    <a:srgbClr val="FFFFFF"/>
                  </a:solidFill>
                  <a:latin typeface="微软雅黑"/>
                  <a:ea typeface="微软雅黑"/>
                  <a:cs typeface="Lato Regular" charset="0"/>
                  <a:sym typeface="Lato Regular" charset="0"/>
                </a:rPr>
                <a:t> </a:t>
              </a:r>
              <a:endParaRPr lang="en-US" sz="1200" kern="0" dirty="0" smtClean="0">
                <a:solidFill>
                  <a:srgbClr val="FFFFFF"/>
                </a:solidFill>
                <a:latin typeface="微软雅黑"/>
                <a:ea typeface="微软雅黑"/>
                <a:cs typeface="Lato Regular" charset="0"/>
                <a:sym typeface="Lato Regular" charset="0"/>
              </a:endParaRPr>
            </a:p>
          </p:txBody>
        </p:sp>
        <p:sp>
          <p:nvSpPr>
            <p:cNvPr id="149" name="Rectangle 44"/>
            <p:cNvSpPr/>
            <p:nvPr/>
          </p:nvSpPr>
          <p:spPr bwMode="auto">
            <a:xfrm>
              <a:off x="725" y="345"/>
              <a:ext cx="1680" cy="7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kern="0" dirty="0" smtClean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单击此处</a:t>
              </a:r>
            </a:p>
            <a:p>
              <a:pPr algn="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000" kern="0" dirty="0" smtClean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</a:p>
          </p:txBody>
        </p:sp>
      </p:grpSp>
      <p:sp>
        <p:nvSpPr>
          <p:cNvPr id="150" name="Rectangle 45"/>
          <p:cNvSpPr/>
          <p:nvPr/>
        </p:nvSpPr>
        <p:spPr bwMode="auto">
          <a:xfrm>
            <a:off x="1986714" y="575791"/>
            <a:ext cx="7588294" cy="594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年度工作概述</a:t>
            </a:r>
            <a:endParaRPr lang="en-US" altLang="zh-CN" sz="3600" b="1" dirty="0">
              <a:solidFill>
                <a:srgbClr val="000000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151" name="Freeform 26"/>
          <p:cNvSpPr/>
          <p:nvPr/>
        </p:nvSpPr>
        <p:spPr bwMode="auto">
          <a:xfrm>
            <a:off x="3353468" y="3399500"/>
            <a:ext cx="2122280" cy="586140"/>
          </a:xfrm>
          <a:custGeom>
            <a:avLst/>
            <a:gdLst>
              <a:gd name="T0" fmla="*/ 0 w 21600"/>
              <a:gd name="T1" fmla="*/ 21600 h 21600"/>
              <a:gd name="T2" fmla="*/ 6860 w 21600"/>
              <a:gd name="T3" fmla="*/ 21600 h 21600"/>
              <a:gd name="T4" fmla="*/ 6860 w 21600"/>
              <a:gd name="T5" fmla="*/ 0 h 21600"/>
              <a:gd name="T6" fmla="*/ 21600 w 21600"/>
              <a:gd name="T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6860" y="21600"/>
                </a:lnTo>
                <a:lnTo>
                  <a:pt x="686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rgbClr val="B3B3B3"/>
            </a:solidFill>
            <a:prstDash val="solid"/>
            <a:miter lim="800000"/>
            <a:headEnd type="arrow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152" name="Freeform 30"/>
          <p:cNvSpPr/>
          <p:nvPr/>
        </p:nvSpPr>
        <p:spPr bwMode="auto">
          <a:xfrm>
            <a:off x="6246741" y="2634853"/>
            <a:ext cx="2027007" cy="109503"/>
          </a:xfrm>
          <a:custGeom>
            <a:avLst/>
            <a:gdLst>
              <a:gd name="T0" fmla="*/ 0 w 21600"/>
              <a:gd name="T1" fmla="*/ 21600 h 21600"/>
              <a:gd name="T2" fmla="*/ 15862 w 21600"/>
              <a:gd name="T3" fmla="*/ 21600 h 21600"/>
              <a:gd name="T4" fmla="*/ 15862 w 21600"/>
              <a:gd name="T5" fmla="*/ 0 h 21600"/>
              <a:gd name="T6" fmla="*/ 21600 w 21600"/>
              <a:gd name="T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15862" y="21600"/>
                </a:lnTo>
                <a:lnTo>
                  <a:pt x="15862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rgbClr val="B3B3B3"/>
            </a:solidFill>
            <a:prstDash val="solid"/>
            <a:miter lim="800000"/>
            <a:headEnd type="oval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153" name="Freeform 31"/>
          <p:cNvSpPr/>
          <p:nvPr/>
        </p:nvSpPr>
        <p:spPr bwMode="auto">
          <a:xfrm>
            <a:off x="6243290" y="3949640"/>
            <a:ext cx="2033910" cy="378011"/>
          </a:xfrm>
          <a:custGeom>
            <a:avLst/>
            <a:gdLst>
              <a:gd name="T0" fmla="*/ 0 w 21600"/>
              <a:gd name="T1" fmla="*/ 21600 h 21600"/>
              <a:gd name="T2" fmla="*/ 15862 w 21600"/>
              <a:gd name="T3" fmla="*/ 21600 h 21600"/>
              <a:gd name="T4" fmla="*/ 15862 w 21600"/>
              <a:gd name="T5" fmla="*/ 0 h 21600"/>
              <a:gd name="T6" fmla="*/ 21600 w 21600"/>
              <a:gd name="T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15862" y="21600"/>
                </a:lnTo>
                <a:lnTo>
                  <a:pt x="15862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rgbClr val="B3B3B3"/>
            </a:solidFill>
            <a:prstDash val="solid"/>
            <a:miter lim="800000"/>
            <a:headEnd type="oval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154" name="Group 22"/>
          <p:cNvGrpSpPr/>
          <p:nvPr/>
        </p:nvGrpSpPr>
        <p:grpSpPr bwMode="auto">
          <a:xfrm>
            <a:off x="864494" y="3692571"/>
            <a:ext cx="2215784" cy="948026"/>
            <a:chOff x="0" y="0"/>
            <a:chExt cx="2360" cy="1264"/>
          </a:xfrm>
        </p:grpSpPr>
        <p:sp>
          <p:nvSpPr>
            <p:cNvPr id="155" name="Rectangle 23"/>
            <p:cNvSpPr/>
            <p:nvPr/>
          </p:nvSpPr>
          <p:spPr bwMode="auto">
            <a:xfrm>
              <a:off x="0" y="0"/>
              <a:ext cx="2360" cy="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r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200" dirty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altLang="zh-CN" sz="22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  <p:sp>
          <p:nvSpPr>
            <p:cNvPr id="156" name="Rectangle 24"/>
            <p:cNvSpPr/>
            <p:nvPr/>
          </p:nvSpPr>
          <p:spPr bwMode="auto">
            <a:xfrm>
              <a:off x="0" y="368"/>
              <a:ext cx="2360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r"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此处添加详细文本描述，建议与标题相关并符合整体语言风格</a:t>
              </a:r>
              <a:endParaRPr 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157" name="Group 22"/>
          <p:cNvGrpSpPr/>
          <p:nvPr/>
        </p:nvGrpSpPr>
        <p:grpSpPr bwMode="auto">
          <a:xfrm>
            <a:off x="8504566" y="2285003"/>
            <a:ext cx="2153015" cy="948026"/>
            <a:chOff x="0" y="0"/>
            <a:chExt cx="2360" cy="1264"/>
          </a:xfrm>
        </p:grpSpPr>
        <p:sp>
          <p:nvSpPr>
            <p:cNvPr id="158" name="Rectangle 23"/>
            <p:cNvSpPr/>
            <p:nvPr/>
          </p:nvSpPr>
          <p:spPr bwMode="auto">
            <a:xfrm>
              <a:off x="0" y="0"/>
              <a:ext cx="2360" cy="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200" dirty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sz="22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  <p:sp>
          <p:nvSpPr>
            <p:cNvPr id="159" name="Rectangle 24"/>
            <p:cNvSpPr/>
            <p:nvPr/>
          </p:nvSpPr>
          <p:spPr bwMode="auto">
            <a:xfrm>
              <a:off x="0" y="368"/>
              <a:ext cx="2360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此处添加详细文本描述，建议与标题相关并符合整体语言风格</a:t>
              </a:r>
              <a:endParaRPr 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160" name="Group 22"/>
          <p:cNvGrpSpPr/>
          <p:nvPr/>
        </p:nvGrpSpPr>
        <p:grpSpPr bwMode="auto">
          <a:xfrm>
            <a:off x="8504566" y="3692571"/>
            <a:ext cx="2153015" cy="948026"/>
            <a:chOff x="0" y="0"/>
            <a:chExt cx="2360" cy="1264"/>
          </a:xfrm>
        </p:grpSpPr>
        <p:sp>
          <p:nvSpPr>
            <p:cNvPr id="161" name="Rectangle 23"/>
            <p:cNvSpPr/>
            <p:nvPr/>
          </p:nvSpPr>
          <p:spPr bwMode="auto">
            <a:xfrm>
              <a:off x="0" y="0"/>
              <a:ext cx="2360" cy="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200" dirty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sz="22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  <p:sp>
          <p:nvSpPr>
            <p:cNvPr id="162" name="Rectangle 24"/>
            <p:cNvSpPr/>
            <p:nvPr/>
          </p:nvSpPr>
          <p:spPr bwMode="auto">
            <a:xfrm>
              <a:off x="0" y="368"/>
              <a:ext cx="2360" cy="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此处添加详细文本描述，建议与标题相关并符合整体语言风格</a:t>
              </a:r>
              <a:endParaRPr 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</p:grpSp>
      <p:sp>
        <p:nvSpPr>
          <p:cNvPr id="164" name="Rectangle 14"/>
          <p:cNvSpPr/>
          <p:nvPr/>
        </p:nvSpPr>
        <p:spPr bwMode="auto">
          <a:xfrm>
            <a:off x="1296541" y="1130297"/>
            <a:ext cx="8968640" cy="453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200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字以内，</a:t>
            </a:r>
            <a:endParaRPr lang="en-US" altLang="zh-CN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据统计每页幻灯片的最好控制在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5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分钟之内。</a:t>
            </a:r>
            <a:endParaRPr lang="en-US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</p:spTree>
  </p:cSld>
  <p:clrMapOvr>
    <a:masterClrMapping/>
  </p:clrMapOvr>
  <p:transition spd="slow" advTm="43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animBg="1"/>
      <p:bldP spid="139" grpId="0" animBg="1"/>
      <p:bldP spid="140" grpId="0" animBg="1"/>
      <p:bldP spid="141" grpId="0" animBg="1"/>
      <p:bldP spid="145" grpId="0" animBg="1"/>
      <p:bldP spid="150" grpId="0"/>
      <p:bldP spid="151" grpId="0" animBg="1"/>
      <p:bldP spid="152" grpId="0" animBg="1"/>
      <p:bldP spid="153" grpId="0" animBg="1"/>
      <p:bldP spid="16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17"/>
          <p:cNvSpPr/>
          <p:nvPr/>
        </p:nvSpPr>
        <p:spPr bwMode="auto">
          <a:xfrm>
            <a:off x="1200848" y="2231975"/>
            <a:ext cx="1858973" cy="3084520"/>
          </a:xfrm>
          <a:prstGeom prst="rect">
            <a:avLst/>
          </a:prstGeom>
          <a:solidFill>
            <a:schemeClr val="bg1">
              <a:alpha val="55000"/>
            </a:schemeClr>
          </a:solidFill>
          <a:ln w="9525" cap="flat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29" name="Rectangle 17"/>
          <p:cNvSpPr/>
          <p:nvPr/>
        </p:nvSpPr>
        <p:spPr bwMode="auto">
          <a:xfrm>
            <a:off x="3661667" y="2231975"/>
            <a:ext cx="1858973" cy="3084520"/>
          </a:xfrm>
          <a:prstGeom prst="rect">
            <a:avLst/>
          </a:prstGeom>
          <a:solidFill>
            <a:schemeClr val="bg1">
              <a:alpha val="55000"/>
            </a:schemeClr>
          </a:solidFill>
          <a:ln w="9525" cap="flat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30" name="Rectangle 17"/>
          <p:cNvSpPr/>
          <p:nvPr/>
        </p:nvSpPr>
        <p:spPr bwMode="auto">
          <a:xfrm>
            <a:off x="6194747" y="2231975"/>
            <a:ext cx="1858973" cy="3084520"/>
          </a:xfrm>
          <a:prstGeom prst="rect">
            <a:avLst/>
          </a:prstGeom>
          <a:solidFill>
            <a:schemeClr val="bg1">
              <a:alpha val="55000"/>
            </a:schemeClr>
          </a:solidFill>
          <a:ln w="9525" cap="flat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31" name="Rectangle 17"/>
          <p:cNvSpPr/>
          <p:nvPr/>
        </p:nvSpPr>
        <p:spPr bwMode="auto">
          <a:xfrm>
            <a:off x="8634923" y="2231975"/>
            <a:ext cx="1858973" cy="3084520"/>
          </a:xfrm>
          <a:prstGeom prst="rect">
            <a:avLst/>
          </a:prstGeom>
          <a:solidFill>
            <a:schemeClr val="bg1">
              <a:alpha val="55000"/>
            </a:schemeClr>
          </a:solidFill>
          <a:ln w="9525" cap="flat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34" name="Rectangle 20"/>
          <p:cNvSpPr/>
          <p:nvPr/>
        </p:nvSpPr>
        <p:spPr bwMode="auto">
          <a:xfrm>
            <a:off x="1356517" y="4066439"/>
            <a:ext cx="1536432" cy="999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此处添加详细文本描述，建议与标题相关并符合整体语言风格，语言描述尽量简洁生动。</a:t>
            </a:r>
            <a:endParaRPr lang="en-US" sz="1100" dirty="0">
              <a:solidFill>
                <a:srgbClr val="FFFFFF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35" name="Rectangle 21"/>
          <p:cNvSpPr/>
          <p:nvPr/>
        </p:nvSpPr>
        <p:spPr bwMode="auto">
          <a:xfrm>
            <a:off x="1426355" y="3675848"/>
            <a:ext cx="1396757" cy="246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添加标题</a:t>
            </a:r>
            <a:endParaRPr lang="en-US" altLang="zh-CN" sz="1600" dirty="0">
              <a:solidFill>
                <a:srgbClr val="FFFFFF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36" name="Rectangle 23"/>
          <p:cNvSpPr/>
          <p:nvPr/>
        </p:nvSpPr>
        <p:spPr bwMode="auto">
          <a:xfrm>
            <a:off x="3892775" y="3675848"/>
            <a:ext cx="1396757" cy="246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添加标题</a:t>
            </a:r>
            <a:endParaRPr lang="en-US" altLang="zh-CN" sz="1600" dirty="0">
              <a:solidFill>
                <a:srgbClr val="FFFFFF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37" name="Rectangle 25"/>
          <p:cNvSpPr/>
          <p:nvPr/>
        </p:nvSpPr>
        <p:spPr bwMode="auto">
          <a:xfrm>
            <a:off x="6428747" y="3675848"/>
            <a:ext cx="1396757" cy="246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添加标题</a:t>
            </a:r>
            <a:endParaRPr lang="en-US" altLang="zh-CN" sz="1600" dirty="0">
              <a:solidFill>
                <a:srgbClr val="FFFFFF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38" name="Rectangle 27"/>
          <p:cNvSpPr/>
          <p:nvPr/>
        </p:nvSpPr>
        <p:spPr bwMode="auto">
          <a:xfrm>
            <a:off x="8882034" y="3675848"/>
            <a:ext cx="1396757" cy="246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添加标题</a:t>
            </a:r>
            <a:endParaRPr lang="en-US" altLang="zh-CN" sz="1600" dirty="0">
              <a:solidFill>
                <a:srgbClr val="FFFFFF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39" name="Rectangle 20"/>
          <p:cNvSpPr/>
          <p:nvPr/>
        </p:nvSpPr>
        <p:spPr bwMode="auto">
          <a:xfrm>
            <a:off x="3822937" y="4066439"/>
            <a:ext cx="1536432" cy="999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此处添加详细文本描述，建议与标题相关并符合整体语言风格，语言描述尽量简洁生动。</a:t>
            </a:r>
            <a:endParaRPr lang="en-US" sz="1100" dirty="0">
              <a:solidFill>
                <a:srgbClr val="FFFFFF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40" name="Rectangle 20"/>
          <p:cNvSpPr/>
          <p:nvPr/>
        </p:nvSpPr>
        <p:spPr bwMode="auto">
          <a:xfrm>
            <a:off x="6358909" y="4066439"/>
            <a:ext cx="1536432" cy="999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此处添加详细文本描述，建议与标题相关并符合整体语言风格，语言描述尽量简洁生动。</a:t>
            </a:r>
            <a:endParaRPr lang="en-US" sz="1100" dirty="0">
              <a:solidFill>
                <a:srgbClr val="FFFFFF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41" name="Rectangle 20"/>
          <p:cNvSpPr/>
          <p:nvPr/>
        </p:nvSpPr>
        <p:spPr bwMode="auto">
          <a:xfrm>
            <a:off x="8812196" y="4066439"/>
            <a:ext cx="1536432" cy="999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此处添加详细文本描述，建议与标题相关并符合整体语言风格，语言描述尽量简洁生动。</a:t>
            </a:r>
            <a:endParaRPr lang="en-US" sz="1100" dirty="0">
              <a:solidFill>
                <a:srgbClr val="FFFFFF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grpSp>
        <p:nvGrpSpPr>
          <p:cNvPr id="42" name="Group 2"/>
          <p:cNvGrpSpPr/>
          <p:nvPr/>
        </p:nvGrpSpPr>
        <p:grpSpPr>
          <a:xfrm>
            <a:off x="4198961" y="2486571"/>
            <a:ext cx="861616" cy="851615"/>
            <a:chOff x="3291510" y="2125758"/>
            <a:chExt cx="675409" cy="675951"/>
          </a:xfrm>
        </p:grpSpPr>
        <p:sp>
          <p:nvSpPr>
            <p:cNvPr id="43" name="Oval 7"/>
            <p:cNvSpPr/>
            <p:nvPr/>
          </p:nvSpPr>
          <p:spPr bwMode="auto">
            <a:xfrm>
              <a:off x="3291510" y="2125758"/>
              <a:ext cx="675409" cy="675951"/>
            </a:xfrm>
            <a:prstGeom prst="ellipse">
              <a:avLst/>
            </a:prstGeom>
            <a:solidFill>
              <a:schemeClr val="tx1">
                <a:alpha val="8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>
                      <a:alpha val="89999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44" name="Freeform 6"/>
            <p:cNvSpPr>
              <a:spLocks noEditPoints="1"/>
            </p:cNvSpPr>
            <p:nvPr/>
          </p:nvSpPr>
          <p:spPr bwMode="auto">
            <a:xfrm>
              <a:off x="3437830" y="2341712"/>
              <a:ext cx="385407" cy="256486"/>
            </a:xfrm>
            <a:custGeom>
              <a:avLst/>
              <a:gdLst>
                <a:gd name="T0" fmla="*/ 176 w 176"/>
                <a:gd name="T1" fmla="*/ 99 h 117"/>
                <a:gd name="T2" fmla="*/ 176 w 176"/>
                <a:gd name="T3" fmla="*/ 108 h 117"/>
                <a:gd name="T4" fmla="*/ 161 w 176"/>
                <a:gd name="T5" fmla="*/ 117 h 117"/>
                <a:gd name="T6" fmla="*/ 15 w 176"/>
                <a:gd name="T7" fmla="*/ 117 h 117"/>
                <a:gd name="T8" fmla="*/ 0 w 176"/>
                <a:gd name="T9" fmla="*/ 108 h 117"/>
                <a:gd name="T10" fmla="*/ 0 w 176"/>
                <a:gd name="T11" fmla="*/ 99 h 117"/>
                <a:gd name="T12" fmla="*/ 15 w 176"/>
                <a:gd name="T13" fmla="*/ 99 h 117"/>
                <a:gd name="T14" fmla="*/ 161 w 176"/>
                <a:gd name="T15" fmla="*/ 99 h 117"/>
                <a:gd name="T16" fmla="*/ 176 w 176"/>
                <a:gd name="T17" fmla="*/ 99 h 117"/>
                <a:gd name="T18" fmla="*/ 24 w 176"/>
                <a:gd name="T19" fmla="*/ 79 h 117"/>
                <a:gd name="T20" fmla="*/ 24 w 176"/>
                <a:gd name="T21" fmla="*/ 14 h 117"/>
                <a:gd name="T22" fmla="*/ 38 w 176"/>
                <a:gd name="T23" fmla="*/ 0 h 117"/>
                <a:gd name="T24" fmla="*/ 138 w 176"/>
                <a:gd name="T25" fmla="*/ 0 h 117"/>
                <a:gd name="T26" fmla="*/ 152 w 176"/>
                <a:gd name="T27" fmla="*/ 14 h 117"/>
                <a:gd name="T28" fmla="*/ 152 w 176"/>
                <a:gd name="T29" fmla="*/ 79 h 117"/>
                <a:gd name="T30" fmla="*/ 138 w 176"/>
                <a:gd name="T31" fmla="*/ 93 h 117"/>
                <a:gd name="T32" fmla="*/ 38 w 176"/>
                <a:gd name="T33" fmla="*/ 93 h 117"/>
                <a:gd name="T34" fmla="*/ 24 w 176"/>
                <a:gd name="T35" fmla="*/ 79 h 117"/>
                <a:gd name="T36" fmla="*/ 35 w 176"/>
                <a:gd name="T37" fmla="*/ 79 h 117"/>
                <a:gd name="T38" fmla="*/ 38 w 176"/>
                <a:gd name="T39" fmla="*/ 82 h 117"/>
                <a:gd name="T40" fmla="*/ 138 w 176"/>
                <a:gd name="T41" fmla="*/ 82 h 117"/>
                <a:gd name="T42" fmla="*/ 141 w 176"/>
                <a:gd name="T43" fmla="*/ 79 h 117"/>
                <a:gd name="T44" fmla="*/ 141 w 176"/>
                <a:gd name="T45" fmla="*/ 14 h 117"/>
                <a:gd name="T46" fmla="*/ 138 w 176"/>
                <a:gd name="T47" fmla="*/ 11 h 117"/>
                <a:gd name="T48" fmla="*/ 38 w 176"/>
                <a:gd name="T49" fmla="*/ 11 h 117"/>
                <a:gd name="T50" fmla="*/ 35 w 176"/>
                <a:gd name="T51" fmla="*/ 14 h 117"/>
                <a:gd name="T52" fmla="*/ 35 w 176"/>
                <a:gd name="T53" fmla="*/ 79 h 117"/>
                <a:gd name="T54" fmla="*/ 97 w 176"/>
                <a:gd name="T55" fmla="*/ 107 h 117"/>
                <a:gd name="T56" fmla="*/ 95 w 176"/>
                <a:gd name="T57" fmla="*/ 105 h 117"/>
                <a:gd name="T58" fmla="*/ 81 w 176"/>
                <a:gd name="T59" fmla="*/ 105 h 117"/>
                <a:gd name="T60" fmla="*/ 79 w 176"/>
                <a:gd name="T61" fmla="*/ 107 h 117"/>
                <a:gd name="T62" fmla="*/ 81 w 176"/>
                <a:gd name="T63" fmla="*/ 108 h 117"/>
                <a:gd name="T64" fmla="*/ 95 w 176"/>
                <a:gd name="T65" fmla="*/ 108 h 117"/>
                <a:gd name="T66" fmla="*/ 97 w 176"/>
                <a:gd name="T67" fmla="*/ 10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6" h="117">
                  <a:moveTo>
                    <a:pt x="176" y="99"/>
                  </a:moveTo>
                  <a:cubicBezTo>
                    <a:pt x="176" y="108"/>
                    <a:pt x="176" y="108"/>
                    <a:pt x="176" y="108"/>
                  </a:cubicBezTo>
                  <a:cubicBezTo>
                    <a:pt x="176" y="113"/>
                    <a:pt x="169" y="117"/>
                    <a:pt x="161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7" y="117"/>
                    <a:pt x="0" y="113"/>
                    <a:pt x="0" y="108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61" y="99"/>
                    <a:pt x="161" y="99"/>
                    <a:pt x="161" y="99"/>
                  </a:cubicBezTo>
                  <a:lnTo>
                    <a:pt x="176" y="99"/>
                  </a:lnTo>
                  <a:close/>
                  <a:moveTo>
                    <a:pt x="24" y="79"/>
                  </a:moveTo>
                  <a:cubicBezTo>
                    <a:pt x="24" y="14"/>
                    <a:pt x="24" y="14"/>
                    <a:pt x="24" y="14"/>
                  </a:cubicBezTo>
                  <a:cubicBezTo>
                    <a:pt x="24" y="6"/>
                    <a:pt x="30" y="0"/>
                    <a:pt x="38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6" y="0"/>
                    <a:pt x="152" y="6"/>
                    <a:pt x="152" y="14"/>
                  </a:cubicBezTo>
                  <a:cubicBezTo>
                    <a:pt x="152" y="79"/>
                    <a:pt x="152" y="79"/>
                    <a:pt x="152" y="79"/>
                  </a:cubicBezTo>
                  <a:cubicBezTo>
                    <a:pt x="152" y="87"/>
                    <a:pt x="146" y="93"/>
                    <a:pt x="138" y="93"/>
                  </a:cubicBezTo>
                  <a:cubicBezTo>
                    <a:pt x="38" y="93"/>
                    <a:pt x="38" y="93"/>
                    <a:pt x="38" y="93"/>
                  </a:cubicBezTo>
                  <a:cubicBezTo>
                    <a:pt x="30" y="93"/>
                    <a:pt x="24" y="87"/>
                    <a:pt x="24" y="79"/>
                  </a:cubicBezTo>
                  <a:close/>
                  <a:moveTo>
                    <a:pt x="35" y="79"/>
                  </a:moveTo>
                  <a:cubicBezTo>
                    <a:pt x="35" y="80"/>
                    <a:pt x="37" y="82"/>
                    <a:pt x="38" y="82"/>
                  </a:cubicBezTo>
                  <a:cubicBezTo>
                    <a:pt x="138" y="82"/>
                    <a:pt x="138" y="82"/>
                    <a:pt x="138" y="82"/>
                  </a:cubicBezTo>
                  <a:cubicBezTo>
                    <a:pt x="139" y="82"/>
                    <a:pt x="141" y="80"/>
                    <a:pt x="141" y="79"/>
                  </a:cubicBezTo>
                  <a:cubicBezTo>
                    <a:pt x="141" y="14"/>
                    <a:pt x="141" y="14"/>
                    <a:pt x="141" y="14"/>
                  </a:cubicBezTo>
                  <a:cubicBezTo>
                    <a:pt x="141" y="13"/>
                    <a:pt x="139" y="11"/>
                    <a:pt x="1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7" y="11"/>
                    <a:pt x="35" y="13"/>
                    <a:pt x="35" y="14"/>
                  </a:cubicBezTo>
                  <a:lnTo>
                    <a:pt x="35" y="79"/>
                  </a:lnTo>
                  <a:close/>
                  <a:moveTo>
                    <a:pt x="97" y="107"/>
                  </a:moveTo>
                  <a:cubicBezTo>
                    <a:pt x="97" y="106"/>
                    <a:pt x="96" y="105"/>
                    <a:pt x="95" y="105"/>
                  </a:cubicBezTo>
                  <a:cubicBezTo>
                    <a:pt x="81" y="105"/>
                    <a:pt x="81" y="105"/>
                    <a:pt x="81" y="105"/>
                  </a:cubicBezTo>
                  <a:cubicBezTo>
                    <a:pt x="80" y="105"/>
                    <a:pt x="79" y="106"/>
                    <a:pt x="79" y="107"/>
                  </a:cubicBezTo>
                  <a:cubicBezTo>
                    <a:pt x="79" y="107"/>
                    <a:pt x="80" y="108"/>
                    <a:pt x="81" y="108"/>
                  </a:cubicBezTo>
                  <a:cubicBezTo>
                    <a:pt x="95" y="108"/>
                    <a:pt x="95" y="108"/>
                    <a:pt x="95" y="108"/>
                  </a:cubicBezTo>
                  <a:cubicBezTo>
                    <a:pt x="96" y="108"/>
                    <a:pt x="97" y="107"/>
                    <a:pt x="97" y="10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45" name="Group 4"/>
          <p:cNvGrpSpPr/>
          <p:nvPr/>
        </p:nvGrpSpPr>
        <p:grpSpPr>
          <a:xfrm>
            <a:off x="9186669" y="2486571"/>
            <a:ext cx="861616" cy="851615"/>
            <a:chOff x="7201308" y="2125758"/>
            <a:chExt cx="675409" cy="675951"/>
          </a:xfrm>
        </p:grpSpPr>
        <p:sp>
          <p:nvSpPr>
            <p:cNvPr id="46" name="Oval 13"/>
            <p:cNvSpPr/>
            <p:nvPr/>
          </p:nvSpPr>
          <p:spPr bwMode="auto">
            <a:xfrm>
              <a:off x="7201308" y="2125758"/>
              <a:ext cx="675409" cy="675951"/>
            </a:xfrm>
            <a:prstGeom prst="ellipse">
              <a:avLst/>
            </a:prstGeom>
            <a:solidFill>
              <a:schemeClr val="tx1">
                <a:alpha val="8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>
                      <a:alpha val="89999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47" name="Freeform 7"/>
            <p:cNvSpPr>
              <a:spLocks noEditPoints="1"/>
            </p:cNvSpPr>
            <p:nvPr/>
          </p:nvSpPr>
          <p:spPr bwMode="auto">
            <a:xfrm>
              <a:off x="7349201" y="2302020"/>
              <a:ext cx="362484" cy="335870"/>
            </a:xfrm>
            <a:custGeom>
              <a:avLst/>
              <a:gdLst>
                <a:gd name="T0" fmla="*/ 31 w 177"/>
                <a:gd name="T1" fmla="*/ 94 h 164"/>
                <a:gd name="T2" fmla="*/ 19 w 177"/>
                <a:gd name="T3" fmla="*/ 94 h 164"/>
                <a:gd name="T4" fmla="*/ 1 w 177"/>
                <a:gd name="T5" fmla="*/ 79 h 164"/>
                <a:gd name="T6" fmla="*/ 12 w 177"/>
                <a:gd name="T7" fmla="*/ 47 h 164"/>
                <a:gd name="T8" fmla="*/ 36 w 177"/>
                <a:gd name="T9" fmla="*/ 55 h 164"/>
                <a:gd name="T10" fmla="*/ 48 w 177"/>
                <a:gd name="T11" fmla="*/ 52 h 164"/>
                <a:gd name="T12" fmla="*/ 48 w 177"/>
                <a:gd name="T13" fmla="*/ 59 h 164"/>
                <a:gd name="T14" fmla="*/ 55 w 177"/>
                <a:gd name="T15" fmla="*/ 82 h 164"/>
                <a:gd name="T16" fmla="*/ 31 w 177"/>
                <a:gd name="T17" fmla="*/ 94 h 164"/>
                <a:gd name="T18" fmla="*/ 36 w 177"/>
                <a:gd name="T19" fmla="*/ 47 h 164"/>
                <a:gd name="T20" fmla="*/ 12 w 177"/>
                <a:gd name="T21" fmla="*/ 23 h 164"/>
                <a:gd name="T22" fmla="*/ 36 w 177"/>
                <a:gd name="T23" fmla="*/ 0 h 164"/>
                <a:gd name="T24" fmla="*/ 59 w 177"/>
                <a:gd name="T25" fmla="*/ 23 h 164"/>
                <a:gd name="T26" fmla="*/ 36 w 177"/>
                <a:gd name="T27" fmla="*/ 47 h 164"/>
                <a:gd name="T28" fmla="*/ 129 w 177"/>
                <a:gd name="T29" fmla="*/ 164 h 164"/>
                <a:gd name="T30" fmla="*/ 49 w 177"/>
                <a:gd name="T31" fmla="*/ 164 h 164"/>
                <a:gd name="T32" fmla="*/ 24 w 177"/>
                <a:gd name="T33" fmla="*/ 140 h 164"/>
                <a:gd name="T34" fmla="*/ 56 w 177"/>
                <a:gd name="T35" fmla="*/ 88 h 164"/>
                <a:gd name="T36" fmla="*/ 89 w 177"/>
                <a:gd name="T37" fmla="*/ 101 h 164"/>
                <a:gd name="T38" fmla="*/ 121 w 177"/>
                <a:gd name="T39" fmla="*/ 88 h 164"/>
                <a:gd name="T40" fmla="*/ 153 w 177"/>
                <a:gd name="T41" fmla="*/ 140 h 164"/>
                <a:gd name="T42" fmla="*/ 129 w 177"/>
                <a:gd name="T43" fmla="*/ 164 h 164"/>
                <a:gd name="T44" fmla="*/ 89 w 177"/>
                <a:gd name="T45" fmla="*/ 94 h 164"/>
                <a:gd name="T46" fmla="*/ 53 w 177"/>
                <a:gd name="T47" fmla="*/ 59 h 164"/>
                <a:gd name="T48" fmla="*/ 89 w 177"/>
                <a:gd name="T49" fmla="*/ 23 h 164"/>
                <a:gd name="T50" fmla="*/ 124 w 177"/>
                <a:gd name="T51" fmla="*/ 59 h 164"/>
                <a:gd name="T52" fmla="*/ 89 w 177"/>
                <a:gd name="T53" fmla="*/ 94 h 164"/>
                <a:gd name="T54" fmla="*/ 141 w 177"/>
                <a:gd name="T55" fmla="*/ 47 h 164"/>
                <a:gd name="T56" fmla="*/ 118 w 177"/>
                <a:gd name="T57" fmla="*/ 23 h 164"/>
                <a:gd name="T58" fmla="*/ 141 w 177"/>
                <a:gd name="T59" fmla="*/ 0 h 164"/>
                <a:gd name="T60" fmla="*/ 165 w 177"/>
                <a:gd name="T61" fmla="*/ 23 h 164"/>
                <a:gd name="T62" fmla="*/ 141 w 177"/>
                <a:gd name="T63" fmla="*/ 47 h 164"/>
                <a:gd name="T64" fmla="*/ 159 w 177"/>
                <a:gd name="T65" fmla="*/ 94 h 164"/>
                <a:gd name="T66" fmla="*/ 146 w 177"/>
                <a:gd name="T67" fmla="*/ 94 h 164"/>
                <a:gd name="T68" fmla="*/ 122 w 177"/>
                <a:gd name="T69" fmla="*/ 82 h 164"/>
                <a:gd name="T70" fmla="*/ 130 w 177"/>
                <a:gd name="T71" fmla="*/ 59 h 164"/>
                <a:gd name="T72" fmla="*/ 129 w 177"/>
                <a:gd name="T73" fmla="*/ 52 h 164"/>
                <a:gd name="T74" fmla="*/ 141 w 177"/>
                <a:gd name="T75" fmla="*/ 55 h 164"/>
                <a:gd name="T76" fmla="*/ 165 w 177"/>
                <a:gd name="T77" fmla="*/ 47 h 164"/>
                <a:gd name="T78" fmla="*/ 177 w 177"/>
                <a:gd name="T79" fmla="*/ 79 h 164"/>
                <a:gd name="T80" fmla="*/ 159 w 177"/>
                <a:gd name="T81" fmla="*/ 9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7" h="164">
                  <a:moveTo>
                    <a:pt x="31" y="94"/>
                  </a:moveTo>
                  <a:cubicBezTo>
                    <a:pt x="19" y="94"/>
                    <a:pt x="19" y="94"/>
                    <a:pt x="19" y="94"/>
                  </a:cubicBezTo>
                  <a:cubicBezTo>
                    <a:pt x="9" y="94"/>
                    <a:pt x="1" y="89"/>
                    <a:pt x="1" y="79"/>
                  </a:cubicBezTo>
                  <a:cubicBezTo>
                    <a:pt x="1" y="72"/>
                    <a:pt x="0" y="47"/>
                    <a:pt x="12" y="47"/>
                  </a:cubicBezTo>
                  <a:cubicBezTo>
                    <a:pt x="14" y="47"/>
                    <a:pt x="24" y="55"/>
                    <a:pt x="36" y="55"/>
                  </a:cubicBezTo>
                  <a:cubicBezTo>
                    <a:pt x="40" y="55"/>
                    <a:pt x="44" y="54"/>
                    <a:pt x="48" y="52"/>
                  </a:cubicBezTo>
                  <a:cubicBezTo>
                    <a:pt x="48" y="54"/>
                    <a:pt x="48" y="57"/>
                    <a:pt x="48" y="59"/>
                  </a:cubicBezTo>
                  <a:cubicBezTo>
                    <a:pt x="48" y="67"/>
                    <a:pt x="50" y="75"/>
                    <a:pt x="55" y="82"/>
                  </a:cubicBezTo>
                  <a:cubicBezTo>
                    <a:pt x="46" y="82"/>
                    <a:pt x="37" y="86"/>
                    <a:pt x="31" y="94"/>
                  </a:cubicBezTo>
                  <a:close/>
                  <a:moveTo>
                    <a:pt x="36" y="47"/>
                  </a:moveTo>
                  <a:cubicBezTo>
                    <a:pt x="23" y="47"/>
                    <a:pt x="12" y="36"/>
                    <a:pt x="12" y="23"/>
                  </a:cubicBezTo>
                  <a:cubicBezTo>
                    <a:pt x="12" y="10"/>
                    <a:pt x="23" y="0"/>
                    <a:pt x="36" y="0"/>
                  </a:cubicBezTo>
                  <a:cubicBezTo>
                    <a:pt x="49" y="0"/>
                    <a:pt x="59" y="10"/>
                    <a:pt x="59" y="23"/>
                  </a:cubicBezTo>
                  <a:cubicBezTo>
                    <a:pt x="59" y="36"/>
                    <a:pt x="49" y="47"/>
                    <a:pt x="36" y="47"/>
                  </a:cubicBezTo>
                  <a:close/>
                  <a:moveTo>
                    <a:pt x="129" y="164"/>
                  </a:moveTo>
                  <a:cubicBezTo>
                    <a:pt x="49" y="164"/>
                    <a:pt x="49" y="164"/>
                    <a:pt x="49" y="164"/>
                  </a:cubicBezTo>
                  <a:cubicBezTo>
                    <a:pt x="34" y="164"/>
                    <a:pt x="24" y="155"/>
                    <a:pt x="24" y="140"/>
                  </a:cubicBezTo>
                  <a:cubicBezTo>
                    <a:pt x="24" y="120"/>
                    <a:pt x="29" y="88"/>
                    <a:pt x="56" y="88"/>
                  </a:cubicBezTo>
                  <a:cubicBezTo>
                    <a:pt x="59" y="88"/>
                    <a:pt x="70" y="101"/>
                    <a:pt x="89" y="101"/>
                  </a:cubicBezTo>
                  <a:cubicBezTo>
                    <a:pt x="107" y="101"/>
                    <a:pt x="118" y="88"/>
                    <a:pt x="121" y="88"/>
                  </a:cubicBezTo>
                  <a:cubicBezTo>
                    <a:pt x="148" y="88"/>
                    <a:pt x="153" y="120"/>
                    <a:pt x="153" y="140"/>
                  </a:cubicBezTo>
                  <a:cubicBezTo>
                    <a:pt x="153" y="155"/>
                    <a:pt x="143" y="164"/>
                    <a:pt x="129" y="164"/>
                  </a:cubicBezTo>
                  <a:close/>
                  <a:moveTo>
                    <a:pt x="89" y="94"/>
                  </a:moveTo>
                  <a:cubicBezTo>
                    <a:pt x="69" y="94"/>
                    <a:pt x="53" y="78"/>
                    <a:pt x="53" y="59"/>
                  </a:cubicBezTo>
                  <a:cubicBezTo>
                    <a:pt x="53" y="39"/>
                    <a:pt x="69" y="23"/>
                    <a:pt x="89" y="23"/>
                  </a:cubicBezTo>
                  <a:cubicBezTo>
                    <a:pt x="108" y="23"/>
                    <a:pt x="124" y="39"/>
                    <a:pt x="124" y="59"/>
                  </a:cubicBezTo>
                  <a:cubicBezTo>
                    <a:pt x="124" y="78"/>
                    <a:pt x="108" y="94"/>
                    <a:pt x="89" y="94"/>
                  </a:cubicBezTo>
                  <a:close/>
                  <a:moveTo>
                    <a:pt x="141" y="47"/>
                  </a:moveTo>
                  <a:cubicBezTo>
                    <a:pt x="128" y="47"/>
                    <a:pt x="118" y="36"/>
                    <a:pt x="118" y="23"/>
                  </a:cubicBezTo>
                  <a:cubicBezTo>
                    <a:pt x="118" y="10"/>
                    <a:pt x="128" y="0"/>
                    <a:pt x="141" y="0"/>
                  </a:cubicBezTo>
                  <a:cubicBezTo>
                    <a:pt x="154" y="0"/>
                    <a:pt x="165" y="10"/>
                    <a:pt x="165" y="23"/>
                  </a:cubicBezTo>
                  <a:cubicBezTo>
                    <a:pt x="165" y="36"/>
                    <a:pt x="154" y="47"/>
                    <a:pt x="141" y="47"/>
                  </a:cubicBezTo>
                  <a:close/>
                  <a:moveTo>
                    <a:pt x="159" y="94"/>
                  </a:moveTo>
                  <a:cubicBezTo>
                    <a:pt x="146" y="94"/>
                    <a:pt x="146" y="94"/>
                    <a:pt x="146" y="94"/>
                  </a:cubicBezTo>
                  <a:cubicBezTo>
                    <a:pt x="140" y="86"/>
                    <a:pt x="132" y="82"/>
                    <a:pt x="122" y="82"/>
                  </a:cubicBezTo>
                  <a:cubicBezTo>
                    <a:pt x="127" y="75"/>
                    <a:pt x="130" y="67"/>
                    <a:pt x="130" y="59"/>
                  </a:cubicBezTo>
                  <a:cubicBezTo>
                    <a:pt x="130" y="57"/>
                    <a:pt x="129" y="54"/>
                    <a:pt x="129" y="52"/>
                  </a:cubicBezTo>
                  <a:cubicBezTo>
                    <a:pt x="133" y="54"/>
                    <a:pt x="137" y="55"/>
                    <a:pt x="141" y="55"/>
                  </a:cubicBezTo>
                  <a:cubicBezTo>
                    <a:pt x="154" y="55"/>
                    <a:pt x="163" y="47"/>
                    <a:pt x="165" y="47"/>
                  </a:cubicBezTo>
                  <a:cubicBezTo>
                    <a:pt x="177" y="47"/>
                    <a:pt x="177" y="72"/>
                    <a:pt x="177" y="79"/>
                  </a:cubicBezTo>
                  <a:cubicBezTo>
                    <a:pt x="177" y="89"/>
                    <a:pt x="168" y="94"/>
                    <a:pt x="159" y="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48" name="Group 1"/>
          <p:cNvGrpSpPr/>
          <p:nvPr/>
        </p:nvGrpSpPr>
        <p:grpSpPr>
          <a:xfrm>
            <a:off x="1694131" y="2486571"/>
            <a:ext cx="862306" cy="851615"/>
            <a:chOff x="1328007" y="2125758"/>
            <a:chExt cx="675950" cy="675951"/>
          </a:xfrm>
        </p:grpSpPr>
        <p:sp>
          <p:nvSpPr>
            <p:cNvPr id="49" name="Oval 4"/>
            <p:cNvSpPr/>
            <p:nvPr/>
          </p:nvSpPr>
          <p:spPr bwMode="auto">
            <a:xfrm>
              <a:off x="1328007" y="2125758"/>
              <a:ext cx="675950" cy="675951"/>
            </a:xfrm>
            <a:prstGeom prst="ellipse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>
                      <a:alpha val="89999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50" name="Freeform 8"/>
            <p:cNvSpPr>
              <a:spLocks noEditPoints="1"/>
            </p:cNvSpPr>
            <p:nvPr/>
          </p:nvSpPr>
          <p:spPr bwMode="auto">
            <a:xfrm>
              <a:off x="1560757" y="2287931"/>
              <a:ext cx="244316" cy="364048"/>
            </a:xfrm>
            <a:custGeom>
              <a:avLst/>
              <a:gdLst>
                <a:gd name="T0" fmla="*/ 85 w 94"/>
                <a:gd name="T1" fmla="*/ 44 h 140"/>
                <a:gd name="T2" fmla="*/ 45 w 94"/>
                <a:gd name="T3" fmla="*/ 90 h 140"/>
                <a:gd name="T4" fmla="*/ 26 w 94"/>
                <a:gd name="T5" fmla="*/ 105 h 140"/>
                <a:gd name="T6" fmla="*/ 26 w 94"/>
                <a:gd name="T7" fmla="*/ 108 h 140"/>
                <a:gd name="T8" fmla="*/ 35 w 94"/>
                <a:gd name="T9" fmla="*/ 123 h 140"/>
                <a:gd name="T10" fmla="*/ 17 w 94"/>
                <a:gd name="T11" fmla="*/ 140 h 140"/>
                <a:gd name="T12" fmla="*/ 0 w 94"/>
                <a:gd name="T13" fmla="*/ 123 h 140"/>
                <a:gd name="T14" fmla="*/ 9 w 94"/>
                <a:gd name="T15" fmla="*/ 108 h 140"/>
                <a:gd name="T16" fmla="*/ 9 w 94"/>
                <a:gd name="T17" fmla="*/ 33 h 140"/>
                <a:gd name="T18" fmla="*/ 0 w 94"/>
                <a:gd name="T19" fmla="*/ 17 h 140"/>
                <a:gd name="T20" fmla="*/ 17 w 94"/>
                <a:gd name="T21" fmla="*/ 0 h 140"/>
                <a:gd name="T22" fmla="*/ 35 w 94"/>
                <a:gd name="T23" fmla="*/ 17 h 140"/>
                <a:gd name="T24" fmla="*/ 26 w 94"/>
                <a:gd name="T25" fmla="*/ 33 h 140"/>
                <a:gd name="T26" fmla="*/ 26 w 94"/>
                <a:gd name="T27" fmla="*/ 78 h 140"/>
                <a:gd name="T28" fmla="*/ 40 w 94"/>
                <a:gd name="T29" fmla="*/ 73 h 140"/>
                <a:gd name="T30" fmla="*/ 67 w 94"/>
                <a:gd name="T31" fmla="*/ 44 h 140"/>
                <a:gd name="T32" fmla="*/ 58 w 94"/>
                <a:gd name="T33" fmla="*/ 29 h 140"/>
                <a:gd name="T34" fmla="*/ 76 w 94"/>
                <a:gd name="T35" fmla="*/ 11 h 140"/>
                <a:gd name="T36" fmla="*/ 94 w 94"/>
                <a:gd name="T37" fmla="*/ 29 h 140"/>
                <a:gd name="T38" fmla="*/ 85 w 94"/>
                <a:gd name="T39" fmla="*/ 44 h 140"/>
                <a:gd name="T40" fmla="*/ 17 w 94"/>
                <a:gd name="T41" fmla="*/ 9 h 140"/>
                <a:gd name="T42" fmla="*/ 9 w 94"/>
                <a:gd name="T43" fmla="*/ 17 h 140"/>
                <a:gd name="T44" fmla="*/ 17 w 94"/>
                <a:gd name="T45" fmla="*/ 26 h 140"/>
                <a:gd name="T46" fmla="*/ 26 w 94"/>
                <a:gd name="T47" fmla="*/ 17 h 140"/>
                <a:gd name="T48" fmla="*/ 17 w 94"/>
                <a:gd name="T49" fmla="*/ 9 h 140"/>
                <a:gd name="T50" fmla="*/ 17 w 94"/>
                <a:gd name="T51" fmla="*/ 114 h 140"/>
                <a:gd name="T52" fmla="*/ 9 w 94"/>
                <a:gd name="T53" fmla="*/ 123 h 140"/>
                <a:gd name="T54" fmla="*/ 17 w 94"/>
                <a:gd name="T55" fmla="*/ 132 h 140"/>
                <a:gd name="T56" fmla="*/ 26 w 94"/>
                <a:gd name="T57" fmla="*/ 123 h 140"/>
                <a:gd name="T58" fmla="*/ 17 w 94"/>
                <a:gd name="T59" fmla="*/ 114 h 140"/>
                <a:gd name="T60" fmla="*/ 76 w 94"/>
                <a:gd name="T61" fmla="*/ 20 h 140"/>
                <a:gd name="T62" fmla="*/ 67 w 94"/>
                <a:gd name="T63" fmla="*/ 29 h 140"/>
                <a:gd name="T64" fmla="*/ 76 w 94"/>
                <a:gd name="T65" fmla="*/ 38 h 140"/>
                <a:gd name="T66" fmla="*/ 85 w 94"/>
                <a:gd name="T67" fmla="*/ 29 h 140"/>
                <a:gd name="T68" fmla="*/ 76 w 94"/>
                <a:gd name="T69" fmla="*/ 2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4" h="140">
                  <a:moveTo>
                    <a:pt x="85" y="44"/>
                  </a:moveTo>
                  <a:cubicBezTo>
                    <a:pt x="84" y="77"/>
                    <a:pt x="61" y="85"/>
                    <a:pt x="45" y="90"/>
                  </a:cubicBezTo>
                  <a:cubicBezTo>
                    <a:pt x="31" y="94"/>
                    <a:pt x="26" y="96"/>
                    <a:pt x="26" y="105"/>
                  </a:cubicBezTo>
                  <a:cubicBezTo>
                    <a:pt x="26" y="108"/>
                    <a:pt x="26" y="108"/>
                    <a:pt x="26" y="108"/>
                  </a:cubicBezTo>
                  <a:cubicBezTo>
                    <a:pt x="31" y="111"/>
                    <a:pt x="35" y="116"/>
                    <a:pt x="35" y="123"/>
                  </a:cubicBezTo>
                  <a:cubicBezTo>
                    <a:pt x="35" y="132"/>
                    <a:pt x="27" y="140"/>
                    <a:pt x="17" y="140"/>
                  </a:cubicBezTo>
                  <a:cubicBezTo>
                    <a:pt x="8" y="140"/>
                    <a:pt x="0" y="132"/>
                    <a:pt x="0" y="123"/>
                  </a:cubicBezTo>
                  <a:cubicBezTo>
                    <a:pt x="0" y="116"/>
                    <a:pt x="3" y="111"/>
                    <a:pt x="9" y="10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3" y="29"/>
                    <a:pt x="0" y="24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4"/>
                    <a:pt x="31" y="29"/>
                    <a:pt x="26" y="33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31" y="76"/>
                    <a:pt x="36" y="74"/>
                    <a:pt x="40" y="73"/>
                  </a:cubicBezTo>
                  <a:cubicBezTo>
                    <a:pt x="57" y="67"/>
                    <a:pt x="67" y="63"/>
                    <a:pt x="67" y="44"/>
                  </a:cubicBezTo>
                  <a:cubicBezTo>
                    <a:pt x="62" y="41"/>
                    <a:pt x="58" y="36"/>
                    <a:pt x="58" y="29"/>
                  </a:cubicBezTo>
                  <a:cubicBezTo>
                    <a:pt x="58" y="19"/>
                    <a:pt x="66" y="11"/>
                    <a:pt x="76" y="11"/>
                  </a:cubicBezTo>
                  <a:cubicBezTo>
                    <a:pt x="86" y="11"/>
                    <a:pt x="94" y="19"/>
                    <a:pt x="94" y="29"/>
                  </a:cubicBezTo>
                  <a:cubicBezTo>
                    <a:pt x="94" y="36"/>
                    <a:pt x="90" y="41"/>
                    <a:pt x="85" y="44"/>
                  </a:cubicBezTo>
                  <a:close/>
                  <a:moveTo>
                    <a:pt x="17" y="9"/>
                  </a:moveTo>
                  <a:cubicBezTo>
                    <a:pt x="13" y="9"/>
                    <a:pt x="9" y="12"/>
                    <a:pt x="9" y="17"/>
                  </a:cubicBezTo>
                  <a:cubicBezTo>
                    <a:pt x="9" y="22"/>
                    <a:pt x="13" y="26"/>
                    <a:pt x="17" y="26"/>
                  </a:cubicBezTo>
                  <a:cubicBezTo>
                    <a:pt x="22" y="26"/>
                    <a:pt x="26" y="22"/>
                    <a:pt x="26" y="17"/>
                  </a:cubicBezTo>
                  <a:cubicBezTo>
                    <a:pt x="26" y="12"/>
                    <a:pt x="22" y="9"/>
                    <a:pt x="17" y="9"/>
                  </a:cubicBezTo>
                  <a:close/>
                  <a:moveTo>
                    <a:pt x="17" y="114"/>
                  </a:moveTo>
                  <a:cubicBezTo>
                    <a:pt x="13" y="114"/>
                    <a:pt x="9" y="118"/>
                    <a:pt x="9" y="123"/>
                  </a:cubicBezTo>
                  <a:cubicBezTo>
                    <a:pt x="9" y="128"/>
                    <a:pt x="13" y="132"/>
                    <a:pt x="17" y="132"/>
                  </a:cubicBezTo>
                  <a:cubicBezTo>
                    <a:pt x="22" y="132"/>
                    <a:pt x="26" y="128"/>
                    <a:pt x="26" y="123"/>
                  </a:cubicBezTo>
                  <a:cubicBezTo>
                    <a:pt x="26" y="118"/>
                    <a:pt x="22" y="114"/>
                    <a:pt x="17" y="114"/>
                  </a:cubicBezTo>
                  <a:close/>
                  <a:moveTo>
                    <a:pt x="76" y="20"/>
                  </a:moveTo>
                  <a:cubicBezTo>
                    <a:pt x="71" y="20"/>
                    <a:pt x="67" y="24"/>
                    <a:pt x="67" y="29"/>
                  </a:cubicBezTo>
                  <a:cubicBezTo>
                    <a:pt x="67" y="34"/>
                    <a:pt x="71" y="38"/>
                    <a:pt x="76" y="38"/>
                  </a:cubicBezTo>
                  <a:cubicBezTo>
                    <a:pt x="81" y="38"/>
                    <a:pt x="85" y="34"/>
                    <a:pt x="85" y="29"/>
                  </a:cubicBezTo>
                  <a:cubicBezTo>
                    <a:pt x="85" y="24"/>
                    <a:pt x="81" y="20"/>
                    <a:pt x="76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51" name="Group 3"/>
          <p:cNvGrpSpPr/>
          <p:nvPr/>
        </p:nvGrpSpPr>
        <p:grpSpPr>
          <a:xfrm>
            <a:off x="6708778" y="2486571"/>
            <a:ext cx="861616" cy="851615"/>
            <a:chOff x="5258922" y="2125758"/>
            <a:chExt cx="675409" cy="675951"/>
          </a:xfrm>
        </p:grpSpPr>
        <p:sp>
          <p:nvSpPr>
            <p:cNvPr id="52" name="Oval 10"/>
            <p:cNvSpPr/>
            <p:nvPr/>
          </p:nvSpPr>
          <p:spPr bwMode="auto">
            <a:xfrm>
              <a:off x="5258922" y="2125758"/>
              <a:ext cx="675409" cy="675951"/>
            </a:xfrm>
            <a:prstGeom prst="ellipse">
              <a:avLst/>
            </a:prstGeom>
            <a:solidFill>
              <a:schemeClr val="bg1">
                <a:alpha val="8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>
                      <a:alpha val="89999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53" name="Freeform 11"/>
            <p:cNvSpPr>
              <a:spLocks noEditPoints="1"/>
            </p:cNvSpPr>
            <p:nvPr/>
          </p:nvSpPr>
          <p:spPr bwMode="auto">
            <a:xfrm>
              <a:off x="5442652" y="2316469"/>
              <a:ext cx="308223" cy="306972"/>
            </a:xfrm>
            <a:custGeom>
              <a:avLst/>
              <a:gdLst>
                <a:gd name="T0" fmla="*/ 141 w 152"/>
                <a:gd name="T1" fmla="*/ 152 h 152"/>
                <a:gd name="T2" fmla="*/ 132 w 152"/>
                <a:gd name="T3" fmla="*/ 148 h 152"/>
                <a:gd name="T4" fmla="*/ 101 w 152"/>
                <a:gd name="T5" fmla="*/ 117 h 152"/>
                <a:gd name="T6" fmla="*/ 65 w 152"/>
                <a:gd name="T7" fmla="*/ 128 h 152"/>
                <a:gd name="T8" fmla="*/ 0 w 152"/>
                <a:gd name="T9" fmla="*/ 64 h 152"/>
                <a:gd name="T10" fmla="*/ 65 w 152"/>
                <a:gd name="T11" fmla="*/ 0 h 152"/>
                <a:gd name="T12" fmla="*/ 129 w 152"/>
                <a:gd name="T13" fmla="*/ 64 h 152"/>
                <a:gd name="T14" fmla="*/ 118 w 152"/>
                <a:gd name="T15" fmla="*/ 100 h 152"/>
                <a:gd name="T16" fmla="*/ 149 w 152"/>
                <a:gd name="T17" fmla="*/ 132 h 152"/>
                <a:gd name="T18" fmla="*/ 152 w 152"/>
                <a:gd name="T19" fmla="*/ 140 h 152"/>
                <a:gd name="T20" fmla="*/ 141 w 152"/>
                <a:gd name="T21" fmla="*/ 152 h 152"/>
                <a:gd name="T22" fmla="*/ 65 w 152"/>
                <a:gd name="T23" fmla="*/ 23 h 152"/>
                <a:gd name="T24" fmla="*/ 24 w 152"/>
                <a:gd name="T25" fmla="*/ 64 h 152"/>
                <a:gd name="T26" fmla="*/ 65 w 152"/>
                <a:gd name="T27" fmla="*/ 105 h 152"/>
                <a:gd name="T28" fmla="*/ 106 w 152"/>
                <a:gd name="T29" fmla="*/ 64 h 152"/>
                <a:gd name="T30" fmla="*/ 65 w 152"/>
                <a:gd name="T31" fmla="*/ 2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2" h="152">
                  <a:moveTo>
                    <a:pt x="141" y="152"/>
                  </a:moveTo>
                  <a:cubicBezTo>
                    <a:pt x="138" y="152"/>
                    <a:pt x="135" y="151"/>
                    <a:pt x="132" y="148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90" y="124"/>
                    <a:pt x="78" y="128"/>
                    <a:pt x="65" y="128"/>
                  </a:cubicBezTo>
                  <a:cubicBezTo>
                    <a:pt x="29" y="128"/>
                    <a:pt x="0" y="100"/>
                    <a:pt x="0" y="64"/>
                  </a:cubicBezTo>
                  <a:cubicBezTo>
                    <a:pt x="0" y="28"/>
                    <a:pt x="29" y="0"/>
                    <a:pt x="65" y="0"/>
                  </a:cubicBezTo>
                  <a:cubicBezTo>
                    <a:pt x="100" y="0"/>
                    <a:pt x="129" y="28"/>
                    <a:pt x="129" y="64"/>
                  </a:cubicBezTo>
                  <a:cubicBezTo>
                    <a:pt x="129" y="77"/>
                    <a:pt x="125" y="90"/>
                    <a:pt x="118" y="100"/>
                  </a:cubicBezTo>
                  <a:cubicBezTo>
                    <a:pt x="149" y="132"/>
                    <a:pt x="149" y="132"/>
                    <a:pt x="149" y="132"/>
                  </a:cubicBezTo>
                  <a:cubicBezTo>
                    <a:pt x="151" y="134"/>
                    <a:pt x="152" y="137"/>
                    <a:pt x="152" y="140"/>
                  </a:cubicBezTo>
                  <a:cubicBezTo>
                    <a:pt x="152" y="147"/>
                    <a:pt x="147" y="152"/>
                    <a:pt x="141" y="152"/>
                  </a:cubicBezTo>
                  <a:close/>
                  <a:moveTo>
                    <a:pt x="65" y="23"/>
                  </a:moveTo>
                  <a:cubicBezTo>
                    <a:pt x="42" y="23"/>
                    <a:pt x="24" y="41"/>
                    <a:pt x="24" y="64"/>
                  </a:cubicBezTo>
                  <a:cubicBezTo>
                    <a:pt x="24" y="87"/>
                    <a:pt x="42" y="105"/>
                    <a:pt x="65" y="105"/>
                  </a:cubicBezTo>
                  <a:cubicBezTo>
                    <a:pt x="87" y="105"/>
                    <a:pt x="106" y="87"/>
                    <a:pt x="106" y="64"/>
                  </a:cubicBezTo>
                  <a:cubicBezTo>
                    <a:pt x="106" y="41"/>
                    <a:pt x="87" y="23"/>
                    <a:pt x="65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sp>
        <p:nvSpPr>
          <p:cNvPr id="54" name="Rectangle 45"/>
          <p:cNvSpPr/>
          <p:nvPr/>
        </p:nvSpPr>
        <p:spPr bwMode="auto">
          <a:xfrm>
            <a:off x="1986714" y="575791"/>
            <a:ext cx="7588294" cy="594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年度工作概述</a:t>
            </a:r>
            <a:endParaRPr lang="en-US" altLang="zh-CN" sz="3600" b="1" dirty="0">
              <a:solidFill>
                <a:srgbClr val="000000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55" name="Rectangle 14"/>
          <p:cNvSpPr/>
          <p:nvPr/>
        </p:nvSpPr>
        <p:spPr bwMode="auto">
          <a:xfrm>
            <a:off x="1296541" y="1130297"/>
            <a:ext cx="8968640" cy="453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200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字以内，</a:t>
            </a:r>
            <a:endParaRPr lang="en-US" altLang="zh-CN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据统计每页幻灯片的最好控制在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5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分钟之内。</a:t>
            </a:r>
            <a:endParaRPr lang="en-US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</p:spTree>
  </p:cSld>
  <p:clrMapOvr>
    <a:masterClrMapping/>
  </p:clrMapOvr>
  <p:transition spd="slow" advTm="43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5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6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6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500"/>
                            </p:stCondLst>
                            <p:childTnLst>
                              <p:par>
                                <p:cTn id="5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8" presetClass="entr" presetSubtype="1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4" grpId="0" autoUpdateAnimBg="0"/>
      <p:bldP spid="35" grpId="0" autoUpdateAnimBg="0"/>
      <p:bldP spid="36" grpId="0" autoUpdateAnimBg="0"/>
      <p:bldP spid="37" grpId="0" autoUpdateAnimBg="0"/>
      <p:bldP spid="38" grpId="0" autoUpdateAnimBg="0"/>
      <p:bldP spid="39" grpId="0" autoUpdateAnimBg="0"/>
      <p:bldP spid="40" grpId="0" autoUpdateAnimBg="0"/>
      <p:bldP spid="41" grpId="0" autoUpdateAnimBg="0"/>
      <p:bldP spid="54" grpId="0"/>
      <p:bldP spid="5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"/>
          <p:cNvSpPr/>
          <p:nvPr/>
        </p:nvSpPr>
        <p:spPr bwMode="auto">
          <a:xfrm>
            <a:off x="1123848" y="4786041"/>
            <a:ext cx="9254402" cy="830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200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字以内，据统计每页幻灯片的最好控制在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5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分钟之内。此处添加详细文本描述，建议与标题相关并符合整体语言风格，语言描述尽量简洁生动。尽量将每页幻灯片的字数控制在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200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字以内，据统计每页幻灯片的最好控制在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5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分钟之内。</a:t>
            </a:r>
          </a:p>
        </p:txBody>
      </p:sp>
      <p:grpSp>
        <p:nvGrpSpPr>
          <p:cNvPr id="27" name="Group 10"/>
          <p:cNvGrpSpPr/>
          <p:nvPr/>
        </p:nvGrpSpPr>
        <p:grpSpPr bwMode="auto">
          <a:xfrm>
            <a:off x="1792912" y="2670125"/>
            <a:ext cx="2070225" cy="1218034"/>
            <a:chOff x="0" y="0"/>
            <a:chExt cx="2726" cy="1624"/>
          </a:xfrm>
        </p:grpSpPr>
        <p:sp>
          <p:nvSpPr>
            <p:cNvPr id="28" name="Rectangle 11"/>
            <p:cNvSpPr/>
            <p:nvPr/>
          </p:nvSpPr>
          <p:spPr bwMode="auto">
            <a:xfrm>
              <a:off x="0" y="0"/>
              <a:ext cx="2440" cy="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000000"/>
                  </a:solidFill>
                  <a:latin typeface="微软雅黑"/>
                  <a:ea typeface="微软雅黑"/>
                  <a:cs typeface="Lato Regular" charset="0"/>
                  <a:sym typeface="Lato Regular" charset="0"/>
                </a:rPr>
                <a:t>单击此处添加标题</a:t>
              </a:r>
              <a:endParaRPr lang="en-US" sz="1600" dirty="0">
                <a:solidFill>
                  <a:srgbClr val="000000"/>
                </a:solidFill>
                <a:latin typeface="微软雅黑"/>
                <a:ea typeface="微软雅黑"/>
                <a:cs typeface="Lato Regular" charset="0"/>
                <a:sym typeface="Lato Regular" charset="0"/>
              </a:endParaRPr>
            </a:p>
          </p:txBody>
        </p:sp>
        <p:sp>
          <p:nvSpPr>
            <p:cNvPr id="29" name="Rectangle 12"/>
            <p:cNvSpPr/>
            <p:nvPr/>
          </p:nvSpPr>
          <p:spPr bwMode="auto">
            <a:xfrm>
              <a:off x="0" y="416"/>
              <a:ext cx="2726" cy="1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100" dirty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rPr>
                <a:t>200</a:t>
              </a: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rPr>
                <a:t>字以内，据统计每页幻灯片的最好控制在</a:t>
              </a:r>
              <a:r>
                <a:rPr lang="en-US" altLang="zh-CN" sz="1100" dirty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rPr>
                <a:t>5</a:t>
              </a: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rPr>
                <a:t>分钟之内。</a:t>
              </a:r>
              <a:endParaRPr 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30" name="Group 13"/>
          <p:cNvGrpSpPr/>
          <p:nvPr/>
        </p:nvGrpSpPr>
        <p:grpSpPr bwMode="auto">
          <a:xfrm>
            <a:off x="1151188" y="2654063"/>
            <a:ext cx="444271" cy="438012"/>
            <a:chOff x="0" y="0"/>
            <a:chExt cx="584" cy="584"/>
          </a:xfrm>
        </p:grpSpPr>
        <p:sp>
          <p:nvSpPr>
            <p:cNvPr id="31" name="Oval 14"/>
            <p:cNvSpPr/>
            <p:nvPr/>
          </p:nvSpPr>
          <p:spPr bwMode="auto">
            <a:xfrm>
              <a:off x="0" y="0"/>
              <a:ext cx="584" cy="5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32" name="Rectangle 15"/>
            <p:cNvSpPr/>
            <p:nvPr/>
          </p:nvSpPr>
          <p:spPr bwMode="auto">
            <a:xfrm>
              <a:off x="0" y="8"/>
              <a:ext cx="584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200" kern="0" dirty="0" smtClean="0">
                  <a:solidFill>
                    <a:srgbClr val="FFFFFF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1</a:t>
              </a:r>
            </a:p>
          </p:txBody>
        </p:sp>
      </p:grpSp>
      <p:grpSp>
        <p:nvGrpSpPr>
          <p:cNvPr id="33" name="Group 4"/>
          <p:cNvGrpSpPr/>
          <p:nvPr/>
        </p:nvGrpSpPr>
        <p:grpSpPr>
          <a:xfrm>
            <a:off x="1008509" y="2117010"/>
            <a:ext cx="9369740" cy="268840"/>
            <a:chOff x="899592" y="2852807"/>
            <a:chExt cx="7344815" cy="213386"/>
          </a:xfrm>
          <a:solidFill>
            <a:schemeClr val="bg1"/>
          </a:solidFill>
        </p:grpSpPr>
        <p:sp>
          <p:nvSpPr>
            <p:cNvPr id="34" name="Rectangle 61"/>
            <p:cNvSpPr/>
            <p:nvPr/>
          </p:nvSpPr>
          <p:spPr bwMode="auto">
            <a:xfrm>
              <a:off x="899592" y="2852807"/>
              <a:ext cx="7344815" cy="32031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defTabSz="123698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35" name="Flowchart: Merge 3"/>
            <p:cNvSpPr/>
            <p:nvPr/>
          </p:nvSpPr>
          <p:spPr bwMode="auto">
            <a:xfrm>
              <a:off x="1099027" y="2874792"/>
              <a:ext cx="210541" cy="191401"/>
            </a:xfrm>
            <a:prstGeom prst="flowChartMerg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defTabSz="123698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36" name="Flowchart: Merge 64"/>
            <p:cNvSpPr/>
            <p:nvPr/>
          </p:nvSpPr>
          <p:spPr bwMode="auto">
            <a:xfrm>
              <a:off x="3708663" y="2874792"/>
              <a:ext cx="210541" cy="191401"/>
            </a:xfrm>
            <a:prstGeom prst="flowChartMerg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defTabSz="123698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37" name="Flowchart: Merge 65"/>
            <p:cNvSpPr/>
            <p:nvPr/>
          </p:nvSpPr>
          <p:spPr bwMode="auto">
            <a:xfrm>
              <a:off x="6174461" y="2874792"/>
              <a:ext cx="210541" cy="191401"/>
            </a:xfrm>
            <a:prstGeom prst="flowChartMerg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defTabSz="123698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38" name="Group 10"/>
          <p:cNvGrpSpPr/>
          <p:nvPr/>
        </p:nvGrpSpPr>
        <p:grpSpPr bwMode="auto">
          <a:xfrm>
            <a:off x="5145907" y="2670125"/>
            <a:ext cx="2070225" cy="1218034"/>
            <a:chOff x="0" y="0"/>
            <a:chExt cx="2726" cy="1624"/>
          </a:xfrm>
        </p:grpSpPr>
        <p:sp>
          <p:nvSpPr>
            <p:cNvPr id="39" name="Rectangle 11"/>
            <p:cNvSpPr/>
            <p:nvPr/>
          </p:nvSpPr>
          <p:spPr bwMode="auto">
            <a:xfrm>
              <a:off x="0" y="0"/>
              <a:ext cx="2440" cy="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000000"/>
                  </a:solidFill>
                  <a:latin typeface="微软雅黑"/>
                  <a:ea typeface="微软雅黑"/>
                  <a:cs typeface="Lato Regular" charset="0"/>
                  <a:sym typeface="Lato Regular" charset="0"/>
                </a:rPr>
                <a:t>单击此处添加标题</a:t>
              </a:r>
              <a:endParaRPr lang="en-US" sz="1600" dirty="0">
                <a:solidFill>
                  <a:srgbClr val="000000"/>
                </a:solidFill>
                <a:latin typeface="微软雅黑"/>
                <a:ea typeface="微软雅黑"/>
                <a:cs typeface="Lato Regular" charset="0"/>
                <a:sym typeface="Lato Regular" charset="0"/>
              </a:endParaRPr>
            </a:p>
          </p:txBody>
        </p:sp>
        <p:sp>
          <p:nvSpPr>
            <p:cNvPr id="40" name="Rectangle 12"/>
            <p:cNvSpPr/>
            <p:nvPr/>
          </p:nvSpPr>
          <p:spPr bwMode="auto">
            <a:xfrm>
              <a:off x="0" y="416"/>
              <a:ext cx="2726" cy="1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100" dirty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rPr>
                <a:t>200</a:t>
              </a: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rPr>
                <a:t>字以内，据统计每页幻灯片的最好控制在</a:t>
              </a:r>
              <a:r>
                <a:rPr lang="en-US" altLang="zh-CN" sz="1100" dirty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rPr>
                <a:t>5</a:t>
              </a: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rPr>
                <a:t>分钟之内。</a:t>
              </a:r>
              <a:endParaRPr 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41" name="Group 13"/>
          <p:cNvGrpSpPr/>
          <p:nvPr/>
        </p:nvGrpSpPr>
        <p:grpSpPr bwMode="auto">
          <a:xfrm>
            <a:off x="4464625" y="2654063"/>
            <a:ext cx="483829" cy="438012"/>
            <a:chOff x="-52" y="0"/>
            <a:chExt cx="636" cy="584"/>
          </a:xfrm>
        </p:grpSpPr>
        <p:sp>
          <p:nvSpPr>
            <p:cNvPr id="42" name="Oval 14"/>
            <p:cNvSpPr/>
            <p:nvPr/>
          </p:nvSpPr>
          <p:spPr bwMode="auto">
            <a:xfrm>
              <a:off x="0" y="0"/>
              <a:ext cx="584" cy="5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43" name="Rectangle 15"/>
            <p:cNvSpPr/>
            <p:nvPr/>
          </p:nvSpPr>
          <p:spPr bwMode="auto">
            <a:xfrm>
              <a:off x="-52" y="8"/>
              <a:ext cx="584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200" kern="0" dirty="0" smtClean="0">
                  <a:solidFill>
                    <a:srgbClr val="FFFFFF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2</a:t>
              </a:r>
            </a:p>
          </p:txBody>
        </p:sp>
      </p:grpSp>
      <p:grpSp>
        <p:nvGrpSpPr>
          <p:cNvPr id="44" name="Group 10"/>
          <p:cNvGrpSpPr/>
          <p:nvPr/>
        </p:nvGrpSpPr>
        <p:grpSpPr bwMode="auto">
          <a:xfrm>
            <a:off x="8319463" y="2670125"/>
            <a:ext cx="2070225" cy="1218034"/>
            <a:chOff x="0" y="0"/>
            <a:chExt cx="2726" cy="1624"/>
          </a:xfrm>
        </p:grpSpPr>
        <p:sp>
          <p:nvSpPr>
            <p:cNvPr id="45" name="Rectangle 11"/>
            <p:cNvSpPr/>
            <p:nvPr/>
          </p:nvSpPr>
          <p:spPr bwMode="auto">
            <a:xfrm>
              <a:off x="0" y="0"/>
              <a:ext cx="2440" cy="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000000"/>
                  </a:solidFill>
                  <a:latin typeface="微软雅黑"/>
                  <a:ea typeface="微软雅黑"/>
                  <a:cs typeface="Lato Regular" charset="0"/>
                  <a:sym typeface="Lato Regular" charset="0"/>
                </a:rPr>
                <a:t>单击此处添加标题</a:t>
              </a:r>
              <a:endParaRPr lang="en-US" sz="1600" dirty="0">
                <a:solidFill>
                  <a:srgbClr val="000000"/>
                </a:solidFill>
                <a:latin typeface="微软雅黑"/>
                <a:ea typeface="微软雅黑"/>
                <a:cs typeface="Lato Regular" charset="0"/>
                <a:sym typeface="Lato Regular" charset="0"/>
              </a:endParaRPr>
            </a:p>
          </p:txBody>
        </p:sp>
        <p:sp>
          <p:nvSpPr>
            <p:cNvPr id="46" name="Rectangle 12"/>
            <p:cNvSpPr/>
            <p:nvPr/>
          </p:nvSpPr>
          <p:spPr bwMode="auto">
            <a:xfrm>
              <a:off x="0" y="416"/>
              <a:ext cx="2726" cy="1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100" dirty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rPr>
                <a:t>200</a:t>
              </a: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rPr>
                <a:t>字以内，据统计每页幻灯片的最好控制在</a:t>
              </a:r>
              <a:r>
                <a:rPr lang="en-US" altLang="zh-CN" sz="1100" dirty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rPr>
                <a:t>5</a:t>
              </a: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rPr>
                <a:t>分钟之内。</a:t>
              </a:r>
              <a:endParaRPr 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47" name="Group 13"/>
          <p:cNvGrpSpPr/>
          <p:nvPr/>
        </p:nvGrpSpPr>
        <p:grpSpPr bwMode="auto">
          <a:xfrm>
            <a:off x="7677739" y="2654063"/>
            <a:ext cx="444271" cy="438012"/>
            <a:chOff x="0" y="0"/>
            <a:chExt cx="584" cy="584"/>
          </a:xfrm>
        </p:grpSpPr>
        <p:sp>
          <p:nvSpPr>
            <p:cNvPr id="48" name="Oval 14"/>
            <p:cNvSpPr/>
            <p:nvPr/>
          </p:nvSpPr>
          <p:spPr bwMode="auto">
            <a:xfrm>
              <a:off x="0" y="0"/>
              <a:ext cx="584" cy="5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49" name="Rectangle 15"/>
            <p:cNvSpPr/>
            <p:nvPr/>
          </p:nvSpPr>
          <p:spPr bwMode="auto">
            <a:xfrm>
              <a:off x="0" y="8"/>
              <a:ext cx="584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200" kern="0" dirty="0" smtClean="0">
                  <a:solidFill>
                    <a:srgbClr val="FFFFFF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3</a:t>
              </a:r>
            </a:p>
          </p:txBody>
        </p:sp>
      </p:grpSp>
      <p:sp>
        <p:nvSpPr>
          <p:cNvPr id="50" name="Rectangle 45"/>
          <p:cNvSpPr/>
          <p:nvPr/>
        </p:nvSpPr>
        <p:spPr bwMode="auto">
          <a:xfrm>
            <a:off x="1986714" y="575791"/>
            <a:ext cx="7588294" cy="594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年度工作概述</a:t>
            </a:r>
            <a:endParaRPr lang="en-US" altLang="zh-CN" sz="3600" b="1" dirty="0">
              <a:solidFill>
                <a:srgbClr val="000000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51" name="Rectangle 14"/>
          <p:cNvSpPr/>
          <p:nvPr/>
        </p:nvSpPr>
        <p:spPr bwMode="auto">
          <a:xfrm>
            <a:off x="1296541" y="1130297"/>
            <a:ext cx="8968640" cy="453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200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字以内，</a:t>
            </a:r>
            <a:endParaRPr lang="en-US" altLang="zh-CN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据统计每页幻灯片的最好控制在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5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分钟之内。</a:t>
            </a:r>
            <a:endParaRPr lang="en-US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</p:spTree>
  </p:cSld>
  <p:clrMapOvr>
    <a:masterClrMapping/>
  </p:clrMapOvr>
  <p:transition spd="slow" advTm="43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50" grpId="0"/>
      <p:bldP spid="5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 134"/>
          <p:cNvSpPr>
            <a:spLocks noChangeShapeType="1"/>
          </p:cNvSpPr>
          <p:nvPr/>
        </p:nvSpPr>
        <p:spPr bwMode="auto">
          <a:xfrm flipH="1" flipV="1">
            <a:off x="7738930" y="3274969"/>
            <a:ext cx="632367" cy="415154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123718" tIns="61859" rIns="123718" bIns="61859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cxnSp>
        <p:nvCxnSpPr>
          <p:cNvPr id="52" name="Straight Connector 180"/>
          <p:cNvCxnSpPr/>
          <p:nvPr/>
        </p:nvCxnSpPr>
        <p:spPr>
          <a:xfrm flipV="1">
            <a:off x="7724721" y="2845228"/>
            <a:ext cx="650679" cy="437599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sp>
        <p:nvSpPr>
          <p:cNvPr id="53" name="Line 134"/>
          <p:cNvSpPr>
            <a:spLocks noChangeShapeType="1"/>
          </p:cNvSpPr>
          <p:nvPr/>
        </p:nvSpPr>
        <p:spPr bwMode="auto">
          <a:xfrm flipH="1" flipV="1">
            <a:off x="7738930" y="4971491"/>
            <a:ext cx="632367" cy="415154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123718" tIns="61859" rIns="123718" bIns="61859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cxnSp>
        <p:nvCxnSpPr>
          <p:cNvPr id="54" name="Straight Connector 182"/>
          <p:cNvCxnSpPr/>
          <p:nvPr/>
        </p:nvCxnSpPr>
        <p:spPr>
          <a:xfrm flipV="1">
            <a:off x="7724719" y="4541750"/>
            <a:ext cx="650681" cy="437599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sp>
        <p:nvSpPr>
          <p:cNvPr id="55" name="Line 134"/>
          <p:cNvSpPr>
            <a:spLocks noChangeShapeType="1"/>
          </p:cNvSpPr>
          <p:nvPr/>
        </p:nvSpPr>
        <p:spPr bwMode="auto">
          <a:xfrm flipV="1">
            <a:off x="3335341" y="3274969"/>
            <a:ext cx="632367" cy="415154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123718" tIns="61859" rIns="123718" bIns="61859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cxnSp>
        <p:nvCxnSpPr>
          <p:cNvPr id="56" name="Straight Connector 48"/>
          <p:cNvCxnSpPr/>
          <p:nvPr/>
        </p:nvCxnSpPr>
        <p:spPr>
          <a:xfrm flipH="1" flipV="1">
            <a:off x="3331239" y="2824090"/>
            <a:ext cx="650679" cy="437599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sp>
        <p:nvSpPr>
          <p:cNvPr id="57" name="Line 134"/>
          <p:cNvSpPr>
            <a:spLocks noChangeShapeType="1"/>
          </p:cNvSpPr>
          <p:nvPr/>
        </p:nvSpPr>
        <p:spPr bwMode="auto">
          <a:xfrm flipV="1">
            <a:off x="3335341" y="4971491"/>
            <a:ext cx="632367" cy="415154"/>
          </a:xfrm>
          <a:prstGeom prst="line">
            <a:avLst/>
          </a:prstGeom>
          <a:noFill/>
          <a:ln w="12700">
            <a:solidFill>
              <a:srgbClr val="00000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123718" tIns="61859" rIns="123718" bIns="61859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cxnSp>
        <p:nvCxnSpPr>
          <p:cNvPr id="58" name="Straight Connector 40"/>
          <p:cNvCxnSpPr>
            <a:stCxn id="75" idx="6"/>
          </p:cNvCxnSpPr>
          <p:nvPr/>
        </p:nvCxnSpPr>
        <p:spPr>
          <a:xfrm flipH="1" flipV="1">
            <a:off x="3331238" y="4541750"/>
            <a:ext cx="650681" cy="437599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59" name="Straight Connector 42"/>
          <p:cNvCxnSpPr/>
          <p:nvPr/>
        </p:nvCxnSpPr>
        <p:spPr>
          <a:xfrm>
            <a:off x="4649114" y="3437954"/>
            <a:ext cx="794584" cy="45638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60" name="Straight Connector 43"/>
          <p:cNvCxnSpPr/>
          <p:nvPr/>
        </p:nvCxnSpPr>
        <p:spPr>
          <a:xfrm flipV="1">
            <a:off x="4672314" y="4522676"/>
            <a:ext cx="789082" cy="372517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61" name="Straight Connector 56"/>
          <p:cNvCxnSpPr/>
          <p:nvPr/>
        </p:nvCxnSpPr>
        <p:spPr>
          <a:xfrm flipH="1">
            <a:off x="6313818" y="3437955"/>
            <a:ext cx="794584" cy="45106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cxnSp>
        <p:nvCxnSpPr>
          <p:cNvPr id="62" name="Straight Connector 57"/>
          <p:cNvCxnSpPr/>
          <p:nvPr/>
        </p:nvCxnSpPr>
        <p:spPr>
          <a:xfrm flipH="1" flipV="1">
            <a:off x="6296120" y="4517356"/>
            <a:ext cx="789082" cy="372517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/>
        </p:spPr>
      </p:cxnSp>
      <p:sp>
        <p:nvSpPr>
          <p:cNvPr id="63" name="Oval 156"/>
          <p:cNvSpPr/>
          <p:nvPr/>
        </p:nvSpPr>
        <p:spPr>
          <a:xfrm>
            <a:off x="5158365" y="3493775"/>
            <a:ext cx="1416193" cy="1398628"/>
          </a:xfrm>
          <a:prstGeom prst="ellipse">
            <a:avLst/>
          </a:prstGeom>
          <a:solidFill>
            <a:schemeClr val="bg1"/>
          </a:solidFill>
          <a:ln w="19050" cap="flat" cmpd="sng" algn="ctr">
            <a:noFill/>
            <a:prstDash val="solid"/>
          </a:ln>
          <a:effectLst/>
        </p:spPr>
        <p:txBody>
          <a:bodyPr lIns="123718" tIns="61859" rIns="123718" bIns="61859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FFFFFF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64" name="Rectangle 6"/>
          <p:cNvSpPr>
            <a:spLocks noChangeArrowheads="1"/>
          </p:cNvSpPr>
          <p:nvPr/>
        </p:nvSpPr>
        <p:spPr bwMode="auto">
          <a:xfrm>
            <a:off x="2" y="-25874"/>
            <a:ext cx="11522074" cy="1825801"/>
          </a:xfrm>
          <a:prstGeom prst="rect">
            <a:avLst/>
          </a:prstGeom>
          <a:solidFill>
            <a:schemeClr val="bg1">
              <a:alpha val="79000"/>
            </a:schemeClr>
          </a:solidFill>
          <a:ln w="0">
            <a:solidFill>
              <a:srgbClr val="DFE6E5"/>
            </a:solidFill>
            <a:prstDash val="solid"/>
            <a:miter lim="800000"/>
          </a:ln>
        </p:spPr>
        <p:txBody>
          <a:bodyPr vert="horz" wrap="square" lIns="123718" tIns="61859" rIns="123718" bIns="61859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67" name="Oval 58"/>
          <p:cNvSpPr/>
          <p:nvPr/>
        </p:nvSpPr>
        <p:spPr>
          <a:xfrm>
            <a:off x="5321375" y="3667682"/>
            <a:ext cx="1064007" cy="1050810"/>
          </a:xfrm>
          <a:prstGeom prst="ellipse">
            <a:avLst/>
          </a:prstGeom>
          <a:solidFill>
            <a:schemeClr val="tx1"/>
          </a:solidFill>
          <a:ln w="12700" cap="flat" cmpd="sng" algn="ctr">
            <a:noFill/>
            <a:prstDash val="solid"/>
          </a:ln>
          <a:effectLst/>
        </p:spPr>
        <p:txBody>
          <a:bodyPr lIns="123718" tIns="61859" rIns="123718" bIns="61859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zh-CN" sz="1200" kern="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grpSp>
        <p:nvGrpSpPr>
          <p:cNvPr id="71" name="Group 1"/>
          <p:cNvGrpSpPr/>
          <p:nvPr/>
        </p:nvGrpSpPr>
        <p:grpSpPr>
          <a:xfrm>
            <a:off x="3981919" y="2941409"/>
            <a:ext cx="691407" cy="682834"/>
            <a:chOff x="3121372" y="2210990"/>
            <a:chExt cx="541985" cy="541985"/>
          </a:xfrm>
        </p:grpSpPr>
        <p:sp>
          <p:nvSpPr>
            <p:cNvPr id="72" name="Oval 45"/>
            <p:cNvSpPr/>
            <p:nvPr/>
          </p:nvSpPr>
          <p:spPr>
            <a:xfrm flipH="1">
              <a:off x="3121372" y="2210990"/>
              <a:ext cx="541985" cy="541985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73" name="Freeform 6"/>
            <p:cNvSpPr/>
            <p:nvPr/>
          </p:nvSpPr>
          <p:spPr bwMode="auto">
            <a:xfrm>
              <a:off x="3252664" y="2329696"/>
              <a:ext cx="279400" cy="292100"/>
            </a:xfrm>
            <a:custGeom>
              <a:avLst/>
              <a:gdLst>
                <a:gd name="T0" fmla="*/ 42 w 43"/>
                <a:gd name="T1" fmla="*/ 4 h 45"/>
                <a:gd name="T2" fmla="*/ 25 w 43"/>
                <a:gd name="T3" fmla="*/ 21 h 45"/>
                <a:gd name="T4" fmla="*/ 25 w 43"/>
                <a:gd name="T5" fmla="*/ 42 h 45"/>
                <a:gd name="T6" fmla="*/ 33 w 43"/>
                <a:gd name="T7" fmla="*/ 42 h 45"/>
                <a:gd name="T8" fmla="*/ 35 w 43"/>
                <a:gd name="T9" fmla="*/ 43 h 45"/>
                <a:gd name="T10" fmla="*/ 33 w 43"/>
                <a:gd name="T11" fmla="*/ 45 h 45"/>
                <a:gd name="T12" fmla="*/ 9 w 43"/>
                <a:gd name="T13" fmla="*/ 45 h 45"/>
                <a:gd name="T14" fmla="*/ 8 w 43"/>
                <a:gd name="T15" fmla="*/ 43 h 45"/>
                <a:gd name="T16" fmla="*/ 9 w 43"/>
                <a:gd name="T17" fmla="*/ 42 h 45"/>
                <a:gd name="T18" fmla="*/ 18 w 43"/>
                <a:gd name="T19" fmla="*/ 42 h 45"/>
                <a:gd name="T20" fmla="*/ 18 w 43"/>
                <a:gd name="T21" fmla="*/ 21 h 45"/>
                <a:gd name="T22" fmla="*/ 1 w 43"/>
                <a:gd name="T23" fmla="*/ 4 h 45"/>
                <a:gd name="T24" fmla="*/ 0 w 43"/>
                <a:gd name="T25" fmla="*/ 2 h 45"/>
                <a:gd name="T26" fmla="*/ 2 w 43"/>
                <a:gd name="T27" fmla="*/ 0 h 45"/>
                <a:gd name="T28" fmla="*/ 40 w 43"/>
                <a:gd name="T29" fmla="*/ 0 h 45"/>
                <a:gd name="T30" fmla="*/ 43 w 43"/>
                <a:gd name="T31" fmla="*/ 2 h 45"/>
                <a:gd name="T32" fmla="*/ 42 w 43"/>
                <a:gd name="T33" fmla="*/ 4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" h="45">
                  <a:moveTo>
                    <a:pt x="42" y="4"/>
                  </a:moveTo>
                  <a:cubicBezTo>
                    <a:pt x="25" y="21"/>
                    <a:pt x="25" y="21"/>
                    <a:pt x="25" y="2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4" y="42"/>
                    <a:pt x="35" y="42"/>
                    <a:pt x="35" y="43"/>
                  </a:cubicBezTo>
                  <a:cubicBezTo>
                    <a:pt x="35" y="44"/>
                    <a:pt x="34" y="45"/>
                    <a:pt x="33" y="45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8" y="45"/>
                    <a:pt x="8" y="44"/>
                    <a:pt x="8" y="43"/>
                  </a:cubicBezTo>
                  <a:cubicBezTo>
                    <a:pt x="8" y="42"/>
                    <a:pt x="8" y="42"/>
                    <a:pt x="9" y="42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1" y="0"/>
                    <a:pt x="43" y="1"/>
                    <a:pt x="43" y="2"/>
                  </a:cubicBezTo>
                  <a:cubicBezTo>
                    <a:pt x="43" y="3"/>
                    <a:pt x="42" y="3"/>
                    <a:pt x="42" y="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74" name="Group 5"/>
          <p:cNvGrpSpPr/>
          <p:nvPr/>
        </p:nvGrpSpPr>
        <p:grpSpPr>
          <a:xfrm>
            <a:off x="3981920" y="4637932"/>
            <a:ext cx="691407" cy="682834"/>
            <a:chOff x="3121373" y="3557568"/>
            <a:chExt cx="541985" cy="541985"/>
          </a:xfrm>
        </p:grpSpPr>
        <p:sp>
          <p:nvSpPr>
            <p:cNvPr id="75" name="Oval 37"/>
            <p:cNvSpPr/>
            <p:nvPr/>
          </p:nvSpPr>
          <p:spPr>
            <a:xfrm flipH="1">
              <a:off x="3121373" y="3557568"/>
              <a:ext cx="541985" cy="541985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76" name="Freeform 7"/>
            <p:cNvSpPr>
              <a:spLocks noEditPoints="1"/>
            </p:cNvSpPr>
            <p:nvPr/>
          </p:nvSpPr>
          <p:spPr bwMode="auto">
            <a:xfrm>
              <a:off x="3243774" y="3688606"/>
              <a:ext cx="292100" cy="271463"/>
            </a:xfrm>
            <a:custGeom>
              <a:avLst/>
              <a:gdLst>
                <a:gd name="T0" fmla="*/ 42 w 45"/>
                <a:gd name="T1" fmla="*/ 32 h 42"/>
                <a:gd name="T2" fmla="*/ 38 w 45"/>
                <a:gd name="T3" fmla="*/ 29 h 42"/>
                <a:gd name="T4" fmla="*/ 36 w 45"/>
                <a:gd name="T5" fmla="*/ 31 h 42"/>
                <a:gd name="T6" fmla="*/ 42 w 45"/>
                <a:gd name="T7" fmla="*/ 37 h 42"/>
                <a:gd name="T8" fmla="*/ 42 w 45"/>
                <a:gd name="T9" fmla="*/ 39 h 42"/>
                <a:gd name="T10" fmla="*/ 39 w 45"/>
                <a:gd name="T11" fmla="*/ 42 h 42"/>
                <a:gd name="T12" fmla="*/ 37 w 45"/>
                <a:gd name="T13" fmla="*/ 42 h 42"/>
                <a:gd name="T14" fmla="*/ 19 w 45"/>
                <a:gd name="T15" fmla="*/ 24 h 42"/>
                <a:gd name="T16" fmla="*/ 10 w 45"/>
                <a:gd name="T17" fmla="*/ 27 h 42"/>
                <a:gd name="T18" fmla="*/ 0 w 45"/>
                <a:gd name="T19" fmla="*/ 17 h 42"/>
                <a:gd name="T20" fmla="*/ 17 w 45"/>
                <a:gd name="T21" fmla="*/ 0 h 42"/>
                <a:gd name="T22" fmla="*/ 27 w 45"/>
                <a:gd name="T23" fmla="*/ 10 h 42"/>
                <a:gd name="T24" fmla="*/ 24 w 45"/>
                <a:gd name="T25" fmla="*/ 19 h 42"/>
                <a:gd name="T26" fmla="*/ 33 w 45"/>
                <a:gd name="T27" fmla="*/ 29 h 42"/>
                <a:gd name="T28" fmla="*/ 36 w 45"/>
                <a:gd name="T29" fmla="*/ 26 h 42"/>
                <a:gd name="T30" fmla="*/ 33 w 45"/>
                <a:gd name="T31" fmla="*/ 23 h 42"/>
                <a:gd name="T32" fmla="*/ 36 w 45"/>
                <a:gd name="T33" fmla="*/ 20 h 42"/>
                <a:gd name="T34" fmla="*/ 36 w 45"/>
                <a:gd name="T35" fmla="*/ 20 h 42"/>
                <a:gd name="T36" fmla="*/ 45 w 45"/>
                <a:gd name="T37" fmla="*/ 29 h 42"/>
                <a:gd name="T38" fmla="*/ 42 w 45"/>
                <a:gd name="T39" fmla="*/ 32 h 42"/>
                <a:gd name="T40" fmla="*/ 17 w 45"/>
                <a:gd name="T41" fmla="*/ 5 h 42"/>
                <a:gd name="T42" fmla="*/ 12 w 45"/>
                <a:gd name="T43" fmla="*/ 10 h 42"/>
                <a:gd name="T44" fmla="*/ 12 w 45"/>
                <a:gd name="T45" fmla="*/ 12 h 42"/>
                <a:gd name="T46" fmla="*/ 10 w 45"/>
                <a:gd name="T47" fmla="*/ 12 h 42"/>
                <a:gd name="T48" fmla="*/ 5 w 45"/>
                <a:gd name="T49" fmla="*/ 17 h 42"/>
                <a:gd name="T50" fmla="*/ 10 w 45"/>
                <a:gd name="T51" fmla="*/ 22 h 42"/>
                <a:gd name="T52" fmla="*/ 15 w 45"/>
                <a:gd name="T53" fmla="*/ 17 h 42"/>
                <a:gd name="T54" fmla="*/ 15 w 45"/>
                <a:gd name="T55" fmla="*/ 15 h 42"/>
                <a:gd name="T56" fmla="*/ 17 w 45"/>
                <a:gd name="T57" fmla="*/ 15 h 42"/>
                <a:gd name="T58" fmla="*/ 22 w 45"/>
                <a:gd name="T59" fmla="*/ 10 h 42"/>
                <a:gd name="T60" fmla="*/ 17 w 45"/>
                <a:gd name="T61" fmla="*/ 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42">
                  <a:moveTo>
                    <a:pt x="42" y="32"/>
                  </a:moveTo>
                  <a:cubicBezTo>
                    <a:pt x="41" y="32"/>
                    <a:pt x="39" y="29"/>
                    <a:pt x="38" y="29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2" y="38"/>
                    <a:pt x="42" y="38"/>
                    <a:pt x="42" y="39"/>
                  </a:cubicBezTo>
                  <a:cubicBezTo>
                    <a:pt x="42" y="41"/>
                    <a:pt x="41" y="42"/>
                    <a:pt x="39" y="42"/>
                  </a:cubicBezTo>
                  <a:cubicBezTo>
                    <a:pt x="39" y="42"/>
                    <a:pt x="38" y="42"/>
                    <a:pt x="37" y="42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7" y="26"/>
                    <a:pt x="13" y="27"/>
                    <a:pt x="10" y="27"/>
                  </a:cubicBezTo>
                  <a:cubicBezTo>
                    <a:pt x="4" y="27"/>
                    <a:pt x="0" y="23"/>
                    <a:pt x="0" y="17"/>
                  </a:cubicBezTo>
                  <a:cubicBezTo>
                    <a:pt x="0" y="8"/>
                    <a:pt x="9" y="0"/>
                    <a:pt x="17" y="0"/>
                  </a:cubicBezTo>
                  <a:cubicBezTo>
                    <a:pt x="23" y="0"/>
                    <a:pt x="27" y="4"/>
                    <a:pt x="27" y="10"/>
                  </a:cubicBezTo>
                  <a:cubicBezTo>
                    <a:pt x="27" y="13"/>
                    <a:pt x="26" y="17"/>
                    <a:pt x="24" y="19"/>
                  </a:cubicBezTo>
                  <a:cubicBezTo>
                    <a:pt x="33" y="29"/>
                    <a:pt x="33" y="29"/>
                    <a:pt x="33" y="29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6"/>
                    <a:pt x="33" y="24"/>
                    <a:pt x="33" y="23"/>
                  </a:cubicBezTo>
                  <a:cubicBezTo>
                    <a:pt x="33" y="22"/>
                    <a:pt x="35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21"/>
                    <a:pt x="45" y="28"/>
                    <a:pt x="45" y="29"/>
                  </a:cubicBezTo>
                  <a:cubicBezTo>
                    <a:pt x="45" y="29"/>
                    <a:pt x="42" y="32"/>
                    <a:pt x="42" y="32"/>
                  </a:cubicBezTo>
                  <a:close/>
                  <a:moveTo>
                    <a:pt x="17" y="5"/>
                  </a:moveTo>
                  <a:cubicBezTo>
                    <a:pt x="14" y="5"/>
                    <a:pt x="12" y="7"/>
                    <a:pt x="12" y="10"/>
                  </a:cubicBezTo>
                  <a:cubicBezTo>
                    <a:pt x="12" y="11"/>
                    <a:pt x="12" y="12"/>
                    <a:pt x="12" y="12"/>
                  </a:cubicBezTo>
                  <a:cubicBezTo>
                    <a:pt x="12" y="12"/>
                    <a:pt x="11" y="12"/>
                    <a:pt x="10" y="12"/>
                  </a:cubicBezTo>
                  <a:cubicBezTo>
                    <a:pt x="7" y="12"/>
                    <a:pt x="5" y="14"/>
                    <a:pt x="5" y="17"/>
                  </a:cubicBezTo>
                  <a:cubicBezTo>
                    <a:pt x="5" y="20"/>
                    <a:pt x="7" y="22"/>
                    <a:pt x="10" y="22"/>
                  </a:cubicBezTo>
                  <a:cubicBezTo>
                    <a:pt x="13" y="22"/>
                    <a:pt x="15" y="20"/>
                    <a:pt x="15" y="17"/>
                  </a:cubicBezTo>
                  <a:cubicBezTo>
                    <a:pt x="15" y="16"/>
                    <a:pt x="15" y="15"/>
                    <a:pt x="15" y="15"/>
                  </a:cubicBezTo>
                  <a:cubicBezTo>
                    <a:pt x="15" y="15"/>
                    <a:pt x="16" y="15"/>
                    <a:pt x="17" y="15"/>
                  </a:cubicBezTo>
                  <a:cubicBezTo>
                    <a:pt x="20" y="15"/>
                    <a:pt x="22" y="13"/>
                    <a:pt x="22" y="10"/>
                  </a:cubicBezTo>
                  <a:cubicBezTo>
                    <a:pt x="22" y="7"/>
                    <a:pt x="20" y="5"/>
                    <a:pt x="17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77" name="Group 2"/>
          <p:cNvGrpSpPr/>
          <p:nvPr/>
        </p:nvGrpSpPr>
        <p:grpSpPr>
          <a:xfrm>
            <a:off x="7064752" y="2936090"/>
            <a:ext cx="691407" cy="682834"/>
            <a:chOff x="5537964" y="2206768"/>
            <a:chExt cx="541985" cy="541985"/>
          </a:xfrm>
        </p:grpSpPr>
        <p:sp>
          <p:nvSpPr>
            <p:cNvPr id="78" name="Oval 60"/>
            <p:cNvSpPr/>
            <p:nvPr/>
          </p:nvSpPr>
          <p:spPr>
            <a:xfrm>
              <a:off x="5537964" y="2206768"/>
              <a:ext cx="541985" cy="541985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79" name="Freeform 8"/>
            <p:cNvSpPr>
              <a:spLocks noEditPoints="1"/>
            </p:cNvSpPr>
            <p:nvPr/>
          </p:nvSpPr>
          <p:spPr bwMode="auto">
            <a:xfrm>
              <a:off x="5672397" y="2333665"/>
              <a:ext cx="285750" cy="277813"/>
            </a:xfrm>
            <a:custGeom>
              <a:avLst/>
              <a:gdLst>
                <a:gd name="T0" fmla="*/ 43 w 44"/>
                <a:gd name="T1" fmla="*/ 22 h 43"/>
                <a:gd name="T2" fmla="*/ 43 w 44"/>
                <a:gd name="T3" fmla="*/ 22 h 43"/>
                <a:gd name="T4" fmla="*/ 38 w 44"/>
                <a:gd name="T5" fmla="*/ 19 h 43"/>
                <a:gd name="T6" fmla="*/ 31 w 44"/>
                <a:gd name="T7" fmla="*/ 23 h 43"/>
                <a:gd name="T8" fmla="*/ 30 w 44"/>
                <a:gd name="T9" fmla="*/ 24 h 43"/>
                <a:gd name="T10" fmla="*/ 30 w 44"/>
                <a:gd name="T11" fmla="*/ 25 h 43"/>
                <a:gd name="T12" fmla="*/ 29 w 44"/>
                <a:gd name="T13" fmla="*/ 24 h 43"/>
                <a:gd name="T14" fmla="*/ 28 w 44"/>
                <a:gd name="T15" fmla="*/ 23 h 43"/>
                <a:gd name="T16" fmla="*/ 22 w 44"/>
                <a:gd name="T17" fmla="*/ 19 h 43"/>
                <a:gd name="T18" fmla="*/ 16 w 44"/>
                <a:gd name="T19" fmla="*/ 23 h 43"/>
                <a:gd name="T20" fmla="*/ 15 w 44"/>
                <a:gd name="T21" fmla="*/ 24 h 43"/>
                <a:gd name="T22" fmla="*/ 14 w 44"/>
                <a:gd name="T23" fmla="*/ 25 h 43"/>
                <a:gd name="T24" fmla="*/ 13 w 44"/>
                <a:gd name="T25" fmla="*/ 24 h 43"/>
                <a:gd name="T26" fmla="*/ 13 w 44"/>
                <a:gd name="T27" fmla="*/ 23 h 43"/>
                <a:gd name="T28" fmla="*/ 6 w 44"/>
                <a:gd name="T29" fmla="*/ 19 h 43"/>
                <a:gd name="T30" fmla="*/ 1 w 44"/>
                <a:gd name="T31" fmla="*/ 22 h 43"/>
                <a:gd name="T32" fmla="*/ 1 w 44"/>
                <a:gd name="T33" fmla="*/ 22 h 43"/>
                <a:gd name="T34" fmla="*/ 0 w 44"/>
                <a:gd name="T35" fmla="*/ 21 h 43"/>
                <a:gd name="T36" fmla="*/ 0 w 44"/>
                <a:gd name="T37" fmla="*/ 21 h 43"/>
                <a:gd name="T38" fmla="*/ 22 w 44"/>
                <a:gd name="T39" fmla="*/ 5 h 43"/>
                <a:gd name="T40" fmla="*/ 44 w 44"/>
                <a:gd name="T41" fmla="*/ 21 h 43"/>
                <a:gd name="T42" fmla="*/ 44 w 44"/>
                <a:gd name="T43" fmla="*/ 21 h 43"/>
                <a:gd name="T44" fmla="*/ 43 w 44"/>
                <a:gd name="T45" fmla="*/ 22 h 43"/>
                <a:gd name="T46" fmla="*/ 24 w 44"/>
                <a:gd name="T47" fmla="*/ 36 h 43"/>
                <a:gd name="T48" fmla="*/ 17 w 44"/>
                <a:gd name="T49" fmla="*/ 43 h 43"/>
                <a:gd name="T50" fmla="*/ 10 w 44"/>
                <a:gd name="T51" fmla="*/ 36 h 43"/>
                <a:gd name="T52" fmla="*/ 12 w 44"/>
                <a:gd name="T53" fmla="*/ 34 h 43"/>
                <a:gd name="T54" fmla="*/ 13 w 44"/>
                <a:gd name="T55" fmla="*/ 36 h 43"/>
                <a:gd name="T56" fmla="*/ 17 w 44"/>
                <a:gd name="T57" fmla="*/ 39 h 43"/>
                <a:gd name="T58" fmla="*/ 20 w 44"/>
                <a:gd name="T59" fmla="*/ 36 h 43"/>
                <a:gd name="T60" fmla="*/ 20 w 44"/>
                <a:gd name="T61" fmla="*/ 20 h 43"/>
                <a:gd name="T62" fmla="*/ 22 w 44"/>
                <a:gd name="T63" fmla="*/ 20 h 43"/>
                <a:gd name="T64" fmla="*/ 24 w 44"/>
                <a:gd name="T65" fmla="*/ 20 h 43"/>
                <a:gd name="T66" fmla="*/ 24 w 44"/>
                <a:gd name="T67" fmla="*/ 36 h 43"/>
                <a:gd name="T68" fmla="*/ 24 w 44"/>
                <a:gd name="T69" fmla="*/ 4 h 43"/>
                <a:gd name="T70" fmla="*/ 22 w 44"/>
                <a:gd name="T71" fmla="*/ 4 h 43"/>
                <a:gd name="T72" fmla="*/ 20 w 44"/>
                <a:gd name="T73" fmla="*/ 4 h 43"/>
                <a:gd name="T74" fmla="*/ 20 w 44"/>
                <a:gd name="T75" fmla="*/ 2 h 43"/>
                <a:gd name="T76" fmla="*/ 22 w 44"/>
                <a:gd name="T77" fmla="*/ 0 h 43"/>
                <a:gd name="T78" fmla="*/ 24 w 44"/>
                <a:gd name="T79" fmla="*/ 2 h 43"/>
                <a:gd name="T80" fmla="*/ 24 w 44"/>
                <a:gd name="T81" fmla="*/ 4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4" h="43">
                  <a:moveTo>
                    <a:pt x="43" y="22"/>
                  </a:moveTo>
                  <a:cubicBezTo>
                    <a:pt x="43" y="22"/>
                    <a:pt x="43" y="22"/>
                    <a:pt x="43" y="22"/>
                  </a:cubicBezTo>
                  <a:cubicBezTo>
                    <a:pt x="41" y="20"/>
                    <a:pt x="40" y="19"/>
                    <a:pt x="38" y="19"/>
                  </a:cubicBezTo>
                  <a:cubicBezTo>
                    <a:pt x="35" y="19"/>
                    <a:pt x="33" y="21"/>
                    <a:pt x="31" y="23"/>
                  </a:cubicBezTo>
                  <a:cubicBezTo>
                    <a:pt x="31" y="23"/>
                    <a:pt x="31" y="24"/>
                    <a:pt x="30" y="2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5"/>
                    <a:pt x="29" y="25"/>
                    <a:pt x="29" y="24"/>
                  </a:cubicBezTo>
                  <a:cubicBezTo>
                    <a:pt x="29" y="24"/>
                    <a:pt x="28" y="23"/>
                    <a:pt x="28" y="23"/>
                  </a:cubicBezTo>
                  <a:cubicBezTo>
                    <a:pt x="27" y="21"/>
                    <a:pt x="24" y="19"/>
                    <a:pt x="22" y="19"/>
                  </a:cubicBezTo>
                  <a:cubicBezTo>
                    <a:pt x="19" y="19"/>
                    <a:pt x="17" y="21"/>
                    <a:pt x="16" y="23"/>
                  </a:cubicBezTo>
                  <a:cubicBezTo>
                    <a:pt x="15" y="23"/>
                    <a:pt x="15" y="24"/>
                    <a:pt x="15" y="24"/>
                  </a:cubicBezTo>
                  <a:cubicBezTo>
                    <a:pt x="15" y="25"/>
                    <a:pt x="15" y="25"/>
                    <a:pt x="14" y="25"/>
                  </a:cubicBezTo>
                  <a:cubicBezTo>
                    <a:pt x="14" y="25"/>
                    <a:pt x="14" y="25"/>
                    <a:pt x="13" y="24"/>
                  </a:cubicBezTo>
                  <a:cubicBezTo>
                    <a:pt x="13" y="24"/>
                    <a:pt x="13" y="23"/>
                    <a:pt x="13" y="23"/>
                  </a:cubicBezTo>
                  <a:cubicBezTo>
                    <a:pt x="11" y="21"/>
                    <a:pt x="9" y="19"/>
                    <a:pt x="6" y="19"/>
                  </a:cubicBezTo>
                  <a:cubicBezTo>
                    <a:pt x="4" y="19"/>
                    <a:pt x="3" y="20"/>
                    <a:pt x="1" y="22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0" y="22"/>
                    <a:pt x="0" y="22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2" y="11"/>
                    <a:pt x="12" y="5"/>
                    <a:pt x="22" y="5"/>
                  </a:cubicBezTo>
                  <a:cubicBezTo>
                    <a:pt x="32" y="5"/>
                    <a:pt x="42" y="11"/>
                    <a:pt x="44" y="21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2"/>
                    <a:pt x="44" y="22"/>
                    <a:pt x="43" y="22"/>
                  </a:cubicBezTo>
                  <a:close/>
                  <a:moveTo>
                    <a:pt x="24" y="36"/>
                  </a:moveTo>
                  <a:cubicBezTo>
                    <a:pt x="24" y="40"/>
                    <a:pt x="21" y="43"/>
                    <a:pt x="17" y="43"/>
                  </a:cubicBezTo>
                  <a:cubicBezTo>
                    <a:pt x="13" y="43"/>
                    <a:pt x="10" y="40"/>
                    <a:pt x="10" y="36"/>
                  </a:cubicBezTo>
                  <a:cubicBezTo>
                    <a:pt x="10" y="35"/>
                    <a:pt x="11" y="34"/>
                    <a:pt x="12" y="34"/>
                  </a:cubicBezTo>
                  <a:cubicBezTo>
                    <a:pt x="13" y="34"/>
                    <a:pt x="13" y="35"/>
                    <a:pt x="13" y="36"/>
                  </a:cubicBezTo>
                  <a:cubicBezTo>
                    <a:pt x="13" y="38"/>
                    <a:pt x="15" y="39"/>
                    <a:pt x="17" y="39"/>
                  </a:cubicBezTo>
                  <a:cubicBezTo>
                    <a:pt x="19" y="39"/>
                    <a:pt x="20" y="38"/>
                    <a:pt x="20" y="36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1" y="20"/>
                    <a:pt x="21" y="20"/>
                    <a:pt x="22" y="20"/>
                  </a:cubicBezTo>
                  <a:cubicBezTo>
                    <a:pt x="23" y="20"/>
                    <a:pt x="23" y="20"/>
                    <a:pt x="24" y="20"/>
                  </a:cubicBezTo>
                  <a:lnTo>
                    <a:pt x="24" y="36"/>
                  </a:lnTo>
                  <a:close/>
                  <a:moveTo>
                    <a:pt x="24" y="4"/>
                  </a:moveTo>
                  <a:cubicBezTo>
                    <a:pt x="23" y="4"/>
                    <a:pt x="23" y="4"/>
                    <a:pt x="22" y="4"/>
                  </a:cubicBezTo>
                  <a:cubicBezTo>
                    <a:pt x="21" y="4"/>
                    <a:pt x="21" y="4"/>
                    <a:pt x="20" y="4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21" y="0"/>
                    <a:pt x="22" y="0"/>
                  </a:cubicBezTo>
                  <a:cubicBezTo>
                    <a:pt x="23" y="0"/>
                    <a:pt x="24" y="1"/>
                    <a:pt x="24" y="2"/>
                  </a:cubicBezTo>
                  <a:lnTo>
                    <a:pt x="24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80" name="Group 6"/>
          <p:cNvGrpSpPr/>
          <p:nvPr/>
        </p:nvGrpSpPr>
        <p:grpSpPr>
          <a:xfrm>
            <a:off x="7064752" y="4632612"/>
            <a:ext cx="691407" cy="682834"/>
            <a:chOff x="5537964" y="3553346"/>
            <a:chExt cx="541985" cy="541985"/>
          </a:xfrm>
        </p:grpSpPr>
        <p:sp>
          <p:nvSpPr>
            <p:cNvPr id="81" name="Oval 51"/>
            <p:cNvSpPr/>
            <p:nvPr/>
          </p:nvSpPr>
          <p:spPr>
            <a:xfrm>
              <a:off x="5537964" y="3553346"/>
              <a:ext cx="541985" cy="541985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1905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82" name="Freeform 9"/>
            <p:cNvSpPr/>
            <p:nvPr/>
          </p:nvSpPr>
          <p:spPr bwMode="auto">
            <a:xfrm>
              <a:off x="5651500" y="3685188"/>
              <a:ext cx="292100" cy="247650"/>
            </a:xfrm>
            <a:custGeom>
              <a:avLst/>
              <a:gdLst>
                <a:gd name="T0" fmla="*/ 45 w 45"/>
                <a:gd name="T1" fmla="*/ 19 h 38"/>
                <a:gd name="T2" fmla="*/ 43 w 45"/>
                <a:gd name="T3" fmla="*/ 21 h 38"/>
                <a:gd name="T4" fmla="*/ 41 w 45"/>
                <a:gd name="T5" fmla="*/ 21 h 38"/>
                <a:gd name="T6" fmla="*/ 40 w 45"/>
                <a:gd name="T7" fmla="*/ 19 h 38"/>
                <a:gd name="T8" fmla="*/ 40 w 45"/>
                <a:gd name="T9" fmla="*/ 12 h 38"/>
                <a:gd name="T10" fmla="*/ 33 w 45"/>
                <a:gd name="T11" fmla="*/ 6 h 38"/>
                <a:gd name="T12" fmla="*/ 26 w 45"/>
                <a:gd name="T13" fmla="*/ 12 h 38"/>
                <a:gd name="T14" fmla="*/ 26 w 45"/>
                <a:gd name="T15" fmla="*/ 18 h 38"/>
                <a:gd name="T16" fmla="*/ 29 w 45"/>
                <a:gd name="T17" fmla="*/ 18 h 38"/>
                <a:gd name="T18" fmla="*/ 31 w 45"/>
                <a:gd name="T19" fmla="*/ 20 h 38"/>
                <a:gd name="T20" fmla="*/ 31 w 45"/>
                <a:gd name="T21" fmla="*/ 36 h 38"/>
                <a:gd name="T22" fmla="*/ 29 w 45"/>
                <a:gd name="T23" fmla="*/ 38 h 38"/>
                <a:gd name="T24" fmla="*/ 3 w 45"/>
                <a:gd name="T25" fmla="*/ 38 h 38"/>
                <a:gd name="T26" fmla="*/ 0 w 45"/>
                <a:gd name="T27" fmla="*/ 36 h 38"/>
                <a:gd name="T28" fmla="*/ 0 w 45"/>
                <a:gd name="T29" fmla="*/ 20 h 38"/>
                <a:gd name="T30" fmla="*/ 3 w 45"/>
                <a:gd name="T31" fmla="*/ 18 h 38"/>
                <a:gd name="T32" fmla="*/ 21 w 45"/>
                <a:gd name="T33" fmla="*/ 18 h 38"/>
                <a:gd name="T34" fmla="*/ 21 w 45"/>
                <a:gd name="T35" fmla="*/ 12 h 38"/>
                <a:gd name="T36" fmla="*/ 33 w 45"/>
                <a:gd name="T37" fmla="*/ 0 h 38"/>
                <a:gd name="T38" fmla="*/ 45 w 45"/>
                <a:gd name="T39" fmla="*/ 12 h 38"/>
                <a:gd name="T40" fmla="*/ 45 w 45"/>
                <a:gd name="T41" fmla="*/ 1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5" h="38">
                  <a:moveTo>
                    <a:pt x="45" y="19"/>
                  </a:moveTo>
                  <a:cubicBezTo>
                    <a:pt x="45" y="20"/>
                    <a:pt x="44" y="21"/>
                    <a:pt x="43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1" y="21"/>
                    <a:pt x="40" y="20"/>
                    <a:pt x="40" y="19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0" y="9"/>
                    <a:pt x="37" y="6"/>
                    <a:pt x="33" y="6"/>
                  </a:cubicBezTo>
                  <a:cubicBezTo>
                    <a:pt x="29" y="6"/>
                    <a:pt x="26" y="9"/>
                    <a:pt x="26" y="12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9" y="18"/>
                    <a:pt x="29" y="18"/>
                    <a:pt x="29" y="18"/>
                  </a:cubicBezTo>
                  <a:cubicBezTo>
                    <a:pt x="30" y="18"/>
                    <a:pt x="31" y="19"/>
                    <a:pt x="31" y="20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7"/>
                    <a:pt x="30" y="38"/>
                    <a:pt x="29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1" y="38"/>
                    <a:pt x="0" y="37"/>
                    <a:pt x="0" y="36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9"/>
                    <a:pt x="1" y="18"/>
                    <a:pt x="3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1" y="6"/>
                    <a:pt x="26" y="0"/>
                    <a:pt x="33" y="0"/>
                  </a:cubicBezTo>
                  <a:cubicBezTo>
                    <a:pt x="40" y="0"/>
                    <a:pt x="45" y="6"/>
                    <a:pt x="45" y="12"/>
                  </a:cubicBezTo>
                  <a:lnTo>
                    <a:pt x="45" y="1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sp>
        <p:nvSpPr>
          <p:cNvPr id="83" name="Rectangle 46"/>
          <p:cNvSpPr/>
          <p:nvPr/>
        </p:nvSpPr>
        <p:spPr>
          <a:xfrm flipH="1">
            <a:off x="1147606" y="2494029"/>
            <a:ext cx="2183633" cy="702396"/>
          </a:xfrm>
          <a:prstGeom prst="rect">
            <a:avLst/>
          </a:prstGeom>
          <a:solidFill>
            <a:schemeClr val="bg1">
              <a:alpha val="5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123718" tIns="61859" rIns="123718" bIns="61859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FFFFFF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84" name="Rectangle 47"/>
          <p:cNvSpPr/>
          <p:nvPr/>
        </p:nvSpPr>
        <p:spPr>
          <a:xfrm flipH="1">
            <a:off x="1147606" y="3355754"/>
            <a:ext cx="2183633" cy="702396"/>
          </a:xfrm>
          <a:prstGeom prst="rect">
            <a:avLst/>
          </a:prstGeom>
          <a:solidFill>
            <a:srgbClr val="FFFFFF">
              <a:alpha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lIns="123718" tIns="61859" rIns="123718" bIns="61859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FFFFFF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85" name="Rectangle 24"/>
          <p:cNvSpPr/>
          <p:nvPr/>
        </p:nvSpPr>
        <p:spPr bwMode="auto">
          <a:xfrm>
            <a:off x="1269944" y="2592015"/>
            <a:ext cx="1971005" cy="504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</a:t>
            </a:r>
            <a:endParaRPr lang="en-US" sz="1100" dirty="0">
              <a:solidFill>
                <a:srgbClr val="FFFFFF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86" name="Rectangle 24"/>
          <p:cNvSpPr/>
          <p:nvPr/>
        </p:nvSpPr>
        <p:spPr bwMode="auto">
          <a:xfrm>
            <a:off x="1269944" y="3458860"/>
            <a:ext cx="1971005" cy="504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</a:t>
            </a:r>
            <a:endParaRPr lang="en-US" sz="1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87" name="Rectangle 158"/>
          <p:cNvSpPr/>
          <p:nvPr/>
        </p:nvSpPr>
        <p:spPr>
          <a:xfrm flipH="1">
            <a:off x="1147606" y="4196246"/>
            <a:ext cx="2183633" cy="702396"/>
          </a:xfrm>
          <a:prstGeom prst="rect">
            <a:avLst/>
          </a:prstGeom>
          <a:solidFill>
            <a:schemeClr val="bg1">
              <a:alpha val="5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123718" tIns="61859" rIns="123718" bIns="61859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FFFFFF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88" name="Rectangle 159"/>
          <p:cNvSpPr/>
          <p:nvPr/>
        </p:nvSpPr>
        <p:spPr>
          <a:xfrm flipH="1">
            <a:off x="1147606" y="5057971"/>
            <a:ext cx="2183633" cy="702396"/>
          </a:xfrm>
          <a:prstGeom prst="rect">
            <a:avLst/>
          </a:prstGeom>
          <a:solidFill>
            <a:srgbClr val="FFFFFF">
              <a:alpha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lIns="123718" tIns="61859" rIns="123718" bIns="61859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FFFFFF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89" name="Rectangle 24"/>
          <p:cNvSpPr/>
          <p:nvPr/>
        </p:nvSpPr>
        <p:spPr bwMode="auto">
          <a:xfrm>
            <a:off x="1269944" y="4294231"/>
            <a:ext cx="1971005" cy="504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</a:t>
            </a:r>
            <a:endParaRPr lang="en-US" sz="1100" dirty="0">
              <a:solidFill>
                <a:srgbClr val="FFFFFF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90" name="Rectangle 24"/>
          <p:cNvSpPr/>
          <p:nvPr/>
        </p:nvSpPr>
        <p:spPr bwMode="auto">
          <a:xfrm>
            <a:off x="1269944" y="5161077"/>
            <a:ext cx="1971005" cy="504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</a:t>
            </a:r>
            <a:endParaRPr lang="en-US" sz="1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91" name="Rectangle 170"/>
          <p:cNvSpPr/>
          <p:nvPr/>
        </p:nvSpPr>
        <p:spPr>
          <a:xfrm flipH="1">
            <a:off x="8354558" y="2494029"/>
            <a:ext cx="2183633" cy="702396"/>
          </a:xfrm>
          <a:prstGeom prst="rect">
            <a:avLst/>
          </a:prstGeom>
          <a:solidFill>
            <a:schemeClr val="bg1">
              <a:alpha val="5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123718" tIns="61859" rIns="123718" bIns="61859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FFFFFF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92" name="Rectangle 171"/>
          <p:cNvSpPr/>
          <p:nvPr/>
        </p:nvSpPr>
        <p:spPr>
          <a:xfrm flipH="1">
            <a:off x="8354558" y="3355754"/>
            <a:ext cx="2183633" cy="702396"/>
          </a:xfrm>
          <a:prstGeom prst="rect">
            <a:avLst/>
          </a:prstGeom>
          <a:solidFill>
            <a:srgbClr val="FFFFFF">
              <a:alpha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lIns="123718" tIns="61859" rIns="123718" bIns="61859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FFFFFF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93" name="Rectangle 24"/>
          <p:cNvSpPr/>
          <p:nvPr/>
        </p:nvSpPr>
        <p:spPr bwMode="auto">
          <a:xfrm>
            <a:off x="8476896" y="2592015"/>
            <a:ext cx="1971005" cy="504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</a:t>
            </a:r>
            <a:endParaRPr lang="en-US" sz="1100" dirty="0">
              <a:solidFill>
                <a:srgbClr val="FFFFFF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94" name="Rectangle 24"/>
          <p:cNvSpPr/>
          <p:nvPr/>
        </p:nvSpPr>
        <p:spPr bwMode="auto">
          <a:xfrm>
            <a:off x="8476896" y="3458860"/>
            <a:ext cx="1971005" cy="504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</a:t>
            </a:r>
            <a:endParaRPr lang="en-US" sz="1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95" name="Rectangle 174"/>
          <p:cNvSpPr/>
          <p:nvPr/>
        </p:nvSpPr>
        <p:spPr>
          <a:xfrm flipH="1">
            <a:off x="8354558" y="4196246"/>
            <a:ext cx="2183633" cy="702396"/>
          </a:xfrm>
          <a:prstGeom prst="rect">
            <a:avLst/>
          </a:prstGeom>
          <a:solidFill>
            <a:schemeClr val="bg1">
              <a:alpha val="50000"/>
            </a:schemeClr>
          </a:solidFill>
          <a:ln w="9525" cap="flat" cmpd="sng" algn="ctr">
            <a:noFill/>
            <a:prstDash val="solid"/>
          </a:ln>
          <a:effectLst/>
        </p:spPr>
        <p:txBody>
          <a:bodyPr lIns="123718" tIns="61859" rIns="123718" bIns="61859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FFFFFF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96" name="Rectangle 175"/>
          <p:cNvSpPr/>
          <p:nvPr/>
        </p:nvSpPr>
        <p:spPr>
          <a:xfrm flipH="1">
            <a:off x="8354558" y="5057971"/>
            <a:ext cx="2183633" cy="702396"/>
          </a:xfrm>
          <a:prstGeom prst="rect">
            <a:avLst/>
          </a:prstGeom>
          <a:solidFill>
            <a:srgbClr val="FFFFFF">
              <a:alpha val="50000"/>
            </a:srgbClr>
          </a:solidFill>
          <a:ln w="9525" cap="flat" cmpd="sng" algn="ctr">
            <a:noFill/>
            <a:prstDash val="solid"/>
          </a:ln>
          <a:effectLst/>
        </p:spPr>
        <p:txBody>
          <a:bodyPr lIns="123718" tIns="61859" rIns="123718" bIns="61859"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FFFFFF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97" name="Rectangle 24"/>
          <p:cNvSpPr/>
          <p:nvPr/>
        </p:nvSpPr>
        <p:spPr bwMode="auto">
          <a:xfrm>
            <a:off x="8476896" y="4294231"/>
            <a:ext cx="1971005" cy="504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</a:t>
            </a:r>
            <a:endParaRPr lang="en-US" sz="1100" dirty="0">
              <a:solidFill>
                <a:srgbClr val="FFFFFF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98" name="Rectangle 24"/>
          <p:cNvSpPr/>
          <p:nvPr/>
        </p:nvSpPr>
        <p:spPr bwMode="auto">
          <a:xfrm>
            <a:off x="8476896" y="5161077"/>
            <a:ext cx="1971005" cy="5042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</a:t>
            </a:r>
            <a:endParaRPr lang="en-US" sz="1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99" name="Isosceles Triangle 14"/>
          <p:cNvSpPr/>
          <p:nvPr/>
        </p:nvSpPr>
        <p:spPr bwMode="auto">
          <a:xfrm rot="10800000">
            <a:off x="3893334" y="2052423"/>
            <a:ext cx="3995985" cy="1192416"/>
          </a:xfrm>
          <a:prstGeom prst="triangle">
            <a:avLst/>
          </a:prstGeom>
          <a:blipFill dpi="0" rotWithShape="0">
            <a:blip r:embed="rId3" cstate="print"/>
            <a:srcRect/>
            <a:stretch>
              <a:fillRect l="-6644" t="-47101" r="-10242" b="-2304"/>
            </a:stretch>
          </a:blip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3718" tIns="61859" rIns="123718" bIns="61859" numCol="1" rtlCol="0" anchor="t" anchorCtr="0" compatLnSpc="1"/>
          <a:lstStyle/>
          <a:p>
            <a:pPr algn="ctr" defTabSz="1236980" fontAlgn="base">
              <a:spcBef>
                <a:spcPct val="0"/>
              </a:spcBef>
              <a:spcAft>
                <a:spcPct val="0"/>
              </a:spcAft>
            </a:pPr>
            <a:endParaRPr lang="en-US" sz="760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100" name="Rectangle 45"/>
          <p:cNvSpPr/>
          <p:nvPr/>
        </p:nvSpPr>
        <p:spPr bwMode="auto">
          <a:xfrm>
            <a:off x="1986714" y="575791"/>
            <a:ext cx="7588294" cy="594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年度工作概述</a:t>
            </a:r>
            <a:endParaRPr lang="en-US" altLang="zh-CN" sz="3600" b="1" dirty="0">
              <a:solidFill>
                <a:srgbClr val="FFFFFF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101" name="Rectangle 14"/>
          <p:cNvSpPr/>
          <p:nvPr/>
        </p:nvSpPr>
        <p:spPr bwMode="auto">
          <a:xfrm>
            <a:off x="1296541" y="1130297"/>
            <a:ext cx="8968640" cy="453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200</a:t>
            </a: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字以内，</a:t>
            </a:r>
            <a:endParaRPr lang="en-US" altLang="zh-CN" sz="1200" dirty="0">
              <a:solidFill>
                <a:srgbClr val="FFFFFF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据统计每页幻灯片的最好控制在</a:t>
            </a:r>
            <a:r>
              <a:rPr lang="en-US" altLang="zh-CN" sz="12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5</a:t>
            </a: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分钟之内。</a:t>
            </a:r>
            <a:endParaRPr lang="en-US" sz="1200" dirty="0">
              <a:solidFill>
                <a:srgbClr val="FFFFFF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5297648" y="3859123"/>
            <a:ext cx="1111461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000" kern="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企业</a:t>
            </a:r>
            <a:r>
              <a:rPr lang="en-US" altLang="zh-CN" kern="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LOGO</a:t>
            </a:r>
          </a:p>
        </p:txBody>
      </p:sp>
      <p:pic>
        <p:nvPicPr>
          <p:cNvPr id="103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56981" y="4181932"/>
            <a:ext cx="1872208" cy="2298243"/>
          </a:xfrm>
          <a:prstGeom prst="rect">
            <a:avLst/>
          </a:prstGeom>
        </p:spPr>
      </p:pic>
    </p:spTree>
  </p:cSld>
  <p:clrMapOvr>
    <a:masterClrMapping/>
  </p:clrMapOvr>
  <p:transition spd="slow" advTm="43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1" presetClass="entr" presetSubtype="1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000"/>
                            </p:stCondLst>
                            <p:childTnLst>
                              <p:par>
                                <p:cTn id="8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5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0"/>
                            </p:stCondLst>
                            <p:childTnLst>
                              <p:par>
                                <p:cTn id="10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500"/>
                            </p:stCondLst>
                            <p:childTnLst>
                              <p:par>
                                <p:cTn id="1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6000"/>
                            </p:stCondLst>
                            <p:childTnLst>
                              <p:par>
                                <p:cTn id="1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2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2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6500"/>
                            </p:stCondLst>
                            <p:childTnLst>
                              <p:par>
                                <p:cTn id="1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2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7000"/>
                            </p:stCondLst>
                            <p:childTnLst>
                              <p:par>
                                <p:cTn id="1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8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2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7500"/>
                            </p:stCondLst>
                            <p:childTnLst>
                              <p:par>
                                <p:cTn id="1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2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3" grpId="0" animBg="1"/>
      <p:bldP spid="55" grpId="0" animBg="1"/>
      <p:bldP spid="57" grpId="0" animBg="1"/>
      <p:bldP spid="63" grpId="0" animBg="1"/>
      <p:bldP spid="64" grpId="0" animBg="1"/>
      <p:bldP spid="67" grpId="0" animBg="1"/>
      <p:bldP spid="83" grpId="0" animBg="1"/>
      <p:bldP spid="84" grpId="0" animBg="1"/>
      <p:bldP spid="85" grpId="0"/>
      <p:bldP spid="86" grpId="0"/>
      <p:bldP spid="87" grpId="0" animBg="1"/>
      <p:bldP spid="88" grpId="0" animBg="1"/>
      <p:bldP spid="89" grpId="0"/>
      <p:bldP spid="90" grpId="0"/>
      <p:bldP spid="91" grpId="0" animBg="1"/>
      <p:bldP spid="92" grpId="0" animBg="1"/>
      <p:bldP spid="93" grpId="0"/>
      <p:bldP spid="94" grpId="0"/>
      <p:bldP spid="95" grpId="0" animBg="1"/>
      <p:bldP spid="96" grpId="0" animBg="1"/>
      <p:bldP spid="97" grpId="0"/>
      <p:bldP spid="98" grpId="0"/>
      <p:bldP spid="99" grpId="0" animBg="1"/>
      <p:bldP spid="100" grpId="0"/>
      <p:bldP spid="101" grpId="0"/>
      <p:bldP spid="10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项目简介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24535" y="1439887"/>
            <a:ext cx="1919414" cy="84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701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24534" y="1875148"/>
            <a:ext cx="8379919" cy="615810"/>
          </a:xfrm>
          <a:prstGeom prst="rect">
            <a:avLst/>
          </a:prstGeom>
          <a:noFill/>
        </p:spPr>
        <p:txBody>
          <a:bodyPr wrap="square" numCol="1" spcCol="360000">
            <a:spAutoFit/>
          </a:bodyPr>
          <a:lstStyle/>
          <a:p>
            <a:r>
              <a:rPr lang="zh-CN" altLang="zh-CN" sz="1701" dirty="0">
                <a:solidFill>
                  <a:schemeClr val="bg1"/>
                </a:solidFill>
              </a:rPr>
              <a:t>城院：指浙江大学城市学院</a:t>
            </a:r>
          </a:p>
          <a:p>
            <a:r>
              <a:rPr lang="zh-CN" altLang="zh-CN" sz="1701" dirty="0">
                <a:solidFill>
                  <a:schemeClr val="bg1"/>
                </a:solidFill>
              </a:rPr>
              <a:t>校园学生活动：指由城院学生组织或社团举办的，符合要求的学生活动。</a:t>
            </a:r>
          </a:p>
        </p:txBody>
      </p:sp>
      <p:sp>
        <p:nvSpPr>
          <p:cNvPr id="6" name="矩形 5"/>
          <p:cNvSpPr/>
          <p:nvPr/>
        </p:nvSpPr>
        <p:spPr>
          <a:xfrm>
            <a:off x="1224535" y="1523889"/>
            <a:ext cx="899605" cy="40395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151994">
              <a:lnSpc>
                <a:spcPct val="130000"/>
              </a:lnSpc>
              <a:defRPr/>
            </a:pPr>
            <a:r>
              <a:rPr lang="en-US" altLang="zh-CN" sz="1701" b="1" kern="0" dirty="0">
                <a:solidFill>
                  <a:schemeClr val="bg1"/>
                </a:solidFill>
                <a:ea typeface="微软雅黑" charset="0"/>
              </a:rPr>
              <a:t>1.1</a:t>
            </a:r>
            <a:r>
              <a:rPr lang="zh-CN" altLang="en-US" sz="1701" b="1" kern="0" dirty="0">
                <a:solidFill>
                  <a:schemeClr val="bg1"/>
                </a:solidFill>
                <a:ea typeface="微软雅黑" charset="0"/>
              </a:rPr>
              <a:t>标识</a:t>
            </a:r>
            <a:endParaRPr lang="en-US" altLang="zh-CN" sz="1701" b="1" kern="0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24535" y="2668364"/>
            <a:ext cx="1919414" cy="840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701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24533" y="2893117"/>
            <a:ext cx="9635170" cy="3041538"/>
          </a:xfrm>
          <a:prstGeom prst="rect">
            <a:avLst/>
          </a:prstGeom>
          <a:noFill/>
        </p:spPr>
        <p:txBody>
          <a:bodyPr wrap="square" numCol="1" spcCol="360000">
            <a:spAutoFit/>
          </a:bodyPr>
          <a:lstStyle/>
          <a:p>
            <a:pPr defTabSz="575997">
              <a:lnSpc>
                <a:spcPct val="130000"/>
              </a:lnSpc>
            </a:pPr>
            <a:r>
              <a:rPr lang="en-US" altLang="zh-CN" sz="170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1.2</a:t>
            </a:r>
            <a:r>
              <a:rPr lang="zh-CN" altLang="en-US" sz="170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系统概述</a:t>
            </a:r>
            <a:endParaRPr lang="en-US" altLang="zh-CN" sz="170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defTabSz="575997">
              <a:lnSpc>
                <a:spcPct val="130000"/>
              </a:lnSpc>
            </a:pPr>
            <a:r>
              <a:rPr lang="en-US" altLang="zh-CN" sz="170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1.2.1 </a:t>
            </a:r>
            <a:r>
              <a:rPr lang="zh-CN" altLang="en-US" sz="170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项目名称：</a:t>
            </a:r>
            <a:r>
              <a:rPr lang="zh-CN" altLang="zh-CN" sz="1701" dirty="0">
                <a:solidFill>
                  <a:schemeClr val="bg1"/>
                </a:solidFill>
              </a:rPr>
              <a:t>基于</a:t>
            </a:r>
            <a:r>
              <a:rPr lang="en-US" altLang="zh-CN" sz="1701" dirty="0">
                <a:solidFill>
                  <a:schemeClr val="bg1"/>
                </a:solidFill>
              </a:rPr>
              <a:t>Android</a:t>
            </a:r>
            <a:r>
              <a:rPr lang="zh-CN" altLang="zh-CN" sz="1701" dirty="0">
                <a:solidFill>
                  <a:schemeClr val="bg1"/>
                </a:solidFill>
              </a:rPr>
              <a:t>的校园社交及活动管理平台</a:t>
            </a:r>
            <a:r>
              <a:rPr lang="en-US" altLang="zh-CN" sz="1701" dirty="0">
                <a:solidFill>
                  <a:schemeClr val="bg1"/>
                </a:solidFill>
              </a:rPr>
              <a:t>App</a:t>
            </a:r>
          </a:p>
          <a:p>
            <a:pPr defTabSz="575997">
              <a:lnSpc>
                <a:spcPct val="130000"/>
              </a:lnSpc>
            </a:pPr>
            <a:r>
              <a:rPr lang="en-US" altLang="zh-CN" sz="170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1.2.2 </a:t>
            </a:r>
            <a:r>
              <a:rPr lang="zh-CN" altLang="en-US" sz="170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产品标识：</a:t>
            </a:r>
            <a:r>
              <a:rPr lang="en-US" altLang="zh-CN" sz="1701" dirty="0" err="1">
                <a:solidFill>
                  <a:schemeClr val="bg1"/>
                </a:solidFill>
                <a:latin typeface="微软雅黑" charset="0"/>
                <a:ea typeface="微软雅黑" charset="0"/>
              </a:rPr>
              <a:t>Campaigo</a:t>
            </a:r>
            <a:r>
              <a:rPr lang="en-US" altLang="zh-CN" sz="170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 </a:t>
            </a:r>
            <a:r>
              <a:rPr lang="zh-CN" altLang="en-US" sz="170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校园</a:t>
            </a:r>
            <a:r>
              <a:rPr lang="en-US" altLang="zh-CN" sz="170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App</a:t>
            </a:r>
          </a:p>
          <a:p>
            <a:pPr defTabSz="575997">
              <a:lnSpc>
                <a:spcPct val="130000"/>
              </a:lnSpc>
            </a:pPr>
            <a:r>
              <a:rPr lang="en-US" altLang="zh-CN" sz="170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1.2.3</a:t>
            </a:r>
            <a:r>
              <a:rPr lang="zh-CN" altLang="en-US" sz="170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项目背景：</a:t>
            </a:r>
            <a:r>
              <a:rPr lang="zh-CN" altLang="zh-CN" sz="1701" dirty="0">
                <a:solidFill>
                  <a:schemeClr val="bg1"/>
                </a:solidFill>
                <a:latin typeface="+mn-ea"/>
              </a:rPr>
              <a:t>在城院校园学生活动的实践中，我们发现了校园活动流程环节繁琐，社交信息流通信息化落后及校园学生组织活动存在混乱的情况，活动审批到活动告知再到活动后期总结，都处于不统一的状态。我们</a:t>
            </a:r>
            <a:r>
              <a:rPr lang="en-US" altLang="zh-CN" sz="1701" dirty="0">
                <a:solidFill>
                  <a:schemeClr val="bg1"/>
                </a:solidFill>
                <a:latin typeface="+mn-ea"/>
              </a:rPr>
              <a:t>G-10</a:t>
            </a:r>
            <a:r>
              <a:rPr lang="zh-CN" altLang="zh-CN" sz="1701" dirty="0">
                <a:solidFill>
                  <a:schemeClr val="bg1"/>
                </a:solidFill>
                <a:latin typeface="+mn-ea"/>
              </a:rPr>
              <a:t>为了帮助规范学校的学生活动秩序以及活动流程，营造更好的学生活动氛围，帮助同学更好地服务学生校园生活，更高效获得校园信息，应市场以及客户需求，开发本项目。</a:t>
            </a:r>
          </a:p>
          <a:p>
            <a:pPr defTabSz="575997">
              <a:lnSpc>
                <a:spcPct val="130000"/>
              </a:lnSpc>
            </a:pPr>
            <a:endParaRPr lang="en-US" altLang="zh-CN" sz="170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defTabSz="575997">
              <a:lnSpc>
                <a:spcPct val="130000"/>
              </a:lnSpc>
            </a:pPr>
            <a:endParaRPr lang="zh-CN" altLang="en-US" sz="1134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15" y="153583"/>
            <a:ext cx="2120784" cy="67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2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>
            <a:off x="0" y="0"/>
            <a:ext cx="11664950" cy="6480175"/>
          </a:xfrm>
          <a:prstGeom prst="rect">
            <a:avLst/>
          </a:prstGeom>
          <a:solidFill>
            <a:schemeClr val="bg1">
              <a:alpha val="8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3718" tIns="61859" rIns="123718" bIns="61859" numCol="1" rtlCol="0" anchor="t" anchorCtr="0" compatLnSpc="1"/>
          <a:lstStyle/>
          <a:p>
            <a:pPr algn="ctr" defTabSz="123698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76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7" name="Rectangle 3"/>
          <p:cNvSpPr/>
          <p:nvPr/>
        </p:nvSpPr>
        <p:spPr bwMode="auto">
          <a:xfrm>
            <a:off x="1061449" y="2952055"/>
            <a:ext cx="9542052" cy="701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4000" b="1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工作完成情况</a:t>
            </a:r>
            <a:endParaRPr lang="en-US" altLang="zh-CN" sz="4000" b="1" dirty="0">
              <a:solidFill>
                <a:srgbClr val="EA4C4C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8" name="Rectangle 2"/>
          <p:cNvSpPr/>
          <p:nvPr/>
        </p:nvSpPr>
        <p:spPr bwMode="auto">
          <a:xfrm>
            <a:off x="1625929" y="3528119"/>
            <a:ext cx="8413093" cy="415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200</a:t>
            </a: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字以内，据统计每页幻灯片的最好控制在</a:t>
            </a:r>
            <a:r>
              <a:rPr lang="en-US" altLang="zh-CN" sz="1200" dirty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5</a:t>
            </a: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分钟之内。 此处添加详细文本描述，建议与标题相关并符合整体语言风格</a:t>
            </a:r>
            <a:endParaRPr lang="en-US" sz="1200" dirty="0">
              <a:solidFill>
                <a:srgbClr val="FFFFFF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12" name="Freeform 6"/>
          <p:cNvSpPr>
            <a:spLocks noEditPoints="1"/>
          </p:cNvSpPr>
          <p:nvPr/>
        </p:nvSpPr>
        <p:spPr bwMode="auto">
          <a:xfrm>
            <a:off x="5544158" y="1667064"/>
            <a:ext cx="576634" cy="913220"/>
          </a:xfrm>
          <a:custGeom>
            <a:avLst/>
            <a:gdLst>
              <a:gd name="T0" fmla="*/ 47 w 94"/>
              <a:gd name="T1" fmla="*/ 0 h 151"/>
              <a:gd name="T2" fmla="*/ 0 w 94"/>
              <a:gd name="T3" fmla="*/ 47 h 151"/>
              <a:gd name="T4" fmla="*/ 47 w 94"/>
              <a:gd name="T5" fmla="*/ 151 h 151"/>
              <a:gd name="T6" fmla="*/ 94 w 94"/>
              <a:gd name="T7" fmla="*/ 47 h 151"/>
              <a:gd name="T8" fmla="*/ 47 w 94"/>
              <a:gd name="T9" fmla="*/ 0 h 151"/>
              <a:gd name="T10" fmla="*/ 47 w 94"/>
              <a:gd name="T11" fmla="*/ 73 h 151"/>
              <a:gd name="T12" fmla="*/ 22 w 94"/>
              <a:gd name="T13" fmla="*/ 48 h 151"/>
              <a:gd name="T14" fmla="*/ 47 w 94"/>
              <a:gd name="T15" fmla="*/ 23 h 151"/>
              <a:gd name="T16" fmla="*/ 72 w 94"/>
              <a:gd name="T17" fmla="*/ 48 h 151"/>
              <a:gd name="T18" fmla="*/ 47 w 94"/>
              <a:gd name="T19" fmla="*/ 73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4" h="151">
                <a:moveTo>
                  <a:pt x="47" y="0"/>
                </a:moveTo>
                <a:cubicBezTo>
                  <a:pt x="21" y="0"/>
                  <a:pt x="0" y="21"/>
                  <a:pt x="0" y="47"/>
                </a:cubicBezTo>
                <a:cubicBezTo>
                  <a:pt x="0" y="92"/>
                  <a:pt x="47" y="151"/>
                  <a:pt x="47" y="151"/>
                </a:cubicBezTo>
                <a:cubicBezTo>
                  <a:pt x="47" y="151"/>
                  <a:pt x="94" y="92"/>
                  <a:pt x="94" y="47"/>
                </a:cubicBezTo>
                <a:cubicBezTo>
                  <a:pt x="94" y="21"/>
                  <a:pt x="73" y="0"/>
                  <a:pt x="47" y="0"/>
                </a:cubicBezTo>
                <a:close/>
                <a:moveTo>
                  <a:pt x="47" y="73"/>
                </a:moveTo>
                <a:cubicBezTo>
                  <a:pt x="33" y="73"/>
                  <a:pt x="22" y="62"/>
                  <a:pt x="22" y="48"/>
                </a:cubicBezTo>
                <a:cubicBezTo>
                  <a:pt x="22" y="34"/>
                  <a:pt x="33" y="23"/>
                  <a:pt x="47" y="23"/>
                </a:cubicBezTo>
                <a:cubicBezTo>
                  <a:pt x="61" y="23"/>
                  <a:pt x="72" y="34"/>
                  <a:pt x="72" y="48"/>
                </a:cubicBezTo>
                <a:cubicBezTo>
                  <a:pt x="72" y="62"/>
                  <a:pt x="61" y="73"/>
                  <a:pt x="47" y="7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1176655"/>
            <a:endParaRPr lang="en-US" sz="2300">
              <a:solidFill>
                <a:srgbClr val="FFFFFF"/>
              </a:solidFill>
            </a:endParaRPr>
          </a:p>
        </p:txBody>
      </p:sp>
      <p:pic>
        <p:nvPicPr>
          <p:cNvPr id="13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55260" y="2952055"/>
            <a:ext cx="2877985" cy="3532892"/>
          </a:xfrm>
          <a:prstGeom prst="rect">
            <a:avLst/>
          </a:prstGeom>
        </p:spPr>
      </p:pic>
    </p:spTree>
  </p:cSld>
  <p:clrMapOvr>
    <a:masterClrMapping/>
  </p:clrMapOvr>
  <p:transition spd="slow" advTm="43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reeform 6"/>
          <p:cNvSpPr/>
          <p:nvPr/>
        </p:nvSpPr>
        <p:spPr bwMode="auto">
          <a:xfrm>
            <a:off x="5800142" y="5113356"/>
            <a:ext cx="4050" cy="2001"/>
          </a:xfrm>
          <a:custGeom>
            <a:avLst/>
            <a:gdLst>
              <a:gd name="T0" fmla="*/ 2 w 4"/>
              <a:gd name="T1" fmla="*/ 0 h 4"/>
              <a:gd name="T2" fmla="*/ 4 w 4"/>
              <a:gd name="T3" fmla="*/ 4 h 4"/>
              <a:gd name="T4" fmla="*/ 0 w 4"/>
              <a:gd name="T5" fmla="*/ 4 h 4"/>
              <a:gd name="T6" fmla="*/ 2 w 4"/>
              <a:gd name="T7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4">
                <a:moveTo>
                  <a:pt x="2" y="0"/>
                </a:moveTo>
                <a:lnTo>
                  <a:pt x="4" y="4"/>
                </a:lnTo>
                <a:lnTo>
                  <a:pt x="0" y="4"/>
                </a:lnTo>
                <a:lnTo>
                  <a:pt x="2" y="0"/>
                </a:lnTo>
                <a:close/>
              </a:path>
            </a:pathLst>
          </a:custGeom>
          <a:solidFill>
            <a:srgbClr val="FFCA00"/>
          </a:solidFill>
          <a:ln w="0">
            <a:noFill/>
            <a:prstDash val="solid"/>
            <a:round/>
          </a:ln>
        </p:spPr>
        <p:txBody>
          <a:bodyPr vert="horz" wrap="square" lIns="123718" tIns="61859" rIns="123718" bIns="61859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68" name="Freeform 46"/>
          <p:cNvSpPr/>
          <p:nvPr/>
        </p:nvSpPr>
        <p:spPr bwMode="auto">
          <a:xfrm flipH="1">
            <a:off x="7139852" y="2065968"/>
            <a:ext cx="3352704" cy="150719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rgbClr val="5F5F5F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charset="0"/>
            </a:endParaRPr>
          </a:p>
        </p:txBody>
      </p:sp>
      <p:sp>
        <p:nvSpPr>
          <p:cNvPr id="69" name="Freeform 46"/>
          <p:cNvSpPr/>
          <p:nvPr/>
        </p:nvSpPr>
        <p:spPr bwMode="auto">
          <a:xfrm flipH="1">
            <a:off x="7438563" y="3431487"/>
            <a:ext cx="3053993" cy="150719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rgbClr val="5F5F5F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charset="0"/>
            </a:endParaRPr>
          </a:p>
        </p:txBody>
      </p:sp>
      <p:sp>
        <p:nvSpPr>
          <p:cNvPr id="70" name="Freeform 46"/>
          <p:cNvSpPr/>
          <p:nvPr/>
        </p:nvSpPr>
        <p:spPr bwMode="auto">
          <a:xfrm flipH="1">
            <a:off x="6622422" y="4436558"/>
            <a:ext cx="3870135" cy="150719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rgbClr val="5F5F5F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charset="0"/>
            </a:endParaRPr>
          </a:p>
        </p:txBody>
      </p:sp>
      <p:sp>
        <p:nvSpPr>
          <p:cNvPr id="71" name="Freeform 46"/>
          <p:cNvSpPr/>
          <p:nvPr/>
        </p:nvSpPr>
        <p:spPr bwMode="auto">
          <a:xfrm>
            <a:off x="1239466" y="2524086"/>
            <a:ext cx="3442849" cy="150719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rgbClr val="5F5F5F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charset="0"/>
            </a:endParaRPr>
          </a:p>
        </p:txBody>
      </p:sp>
      <p:sp>
        <p:nvSpPr>
          <p:cNvPr id="72" name="Rectangle 37"/>
          <p:cNvSpPr/>
          <p:nvPr/>
        </p:nvSpPr>
        <p:spPr bwMode="auto">
          <a:xfrm>
            <a:off x="1882487" y="2724731"/>
            <a:ext cx="2296505" cy="665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此处添加详细文本描述，建议与标题相关并符合整体语言风格，语言描述</a:t>
            </a:r>
            <a:endParaRPr lang="en-US" sz="1100" dirty="0">
              <a:solidFill>
                <a:srgbClr val="4D4D4D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73" name="Freeform 46"/>
          <p:cNvSpPr/>
          <p:nvPr/>
        </p:nvSpPr>
        <p:spPr bwMode="auto">
          <a:xfrm>
            <a:off x="1239466" y="3506846"/>
            <a:ext cx="4225569" cy="150719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rgbClr val="5F5F5F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charset="0"/>
            </a:endParaRPr>
          </a:p>
        </p:txBody>
      </p:sp>
      <p:sp>
        <p:nvSpPr>
          <p:cNvPr id="74" name="Rectangle 37"/>
          <p:cNvSpPr/>
          <p:nvPr/>
        </p:nvSpPr>
        <p:spPr bwMode="auto">
          <a:xfrm>
            <a:off x="1882487" y="3707490"/>
            <a:ext cx="2296505" cy="621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此处添加详细文本描述，建议与标题相关并符合整体语言风格，语言描述</a:t>
            </a:r>
            <a:endParaRPr lang="en-US" sz="1100" dirty="0">
              <a:solidFill>
                <a:srgbClr val="4D4D4D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75" name="Freeform 46"/>
          <p:cNvSpPr/>
          <p:nvPr/>
        </p:nvSpPr>
        <p:spPr bwMode="auto">
          <a:xfrm flipV="1">
            <a:off x="1239465" y="5175956"/>
            <a:ext cx="3674408" cy="150719"/>
          </a:xfrm>
          <a:custGeom>
            <a:avLst/>
            <a:gdLst>
              <a:gd name="T0" fmla="*/ 0 w 21600"/>
              <a:gd name="T1" fmla="*/ 21600 h 21600"/>
              <a:gd name="T2" fmla="*/ 0 w 21600"/>
              <a:gd name="T3" fmla="*/ 0 h 21600"/>
              <a:gd name="T4" fmla="*/ 21600 w 21600"/>
              <a:gd name="T5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lnTo>
                  <a:pt x="0" y="0"/>
                </a:lnTo>
                <a:lnTo>
                  <a:pt x="21600" y="0"/>
                </a:lnTo>
              </a:path>
            </a:pathLst>
          </a:custGeom>
          <a:noFill/>
          <a:ln w="3175" cap="flat">
            <a:solidFill>
              <a:srgbClr val="5F5F5F"/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800">
              <a:solidFill>
                <a:srgbClr val="323232"/>
              </a:solidFill>
              <a:latin typeface="微软雅黑"/>
              <a:ea typeface="微软雅黑"/>
              <a:cs typeface="Open Sans Condensed Light" pitchFamily="34" charset="0"/>
              <a:sym typeface="Gill Sans" charset="0"/>
            </a:endParaRPr>
          </a:p>
        </p:txBody>
      </p:sp>
      <p:sp>
        <p:nvSpPr>
          <p:cNvPr id="76" name="Rectangle 37"/>
          <p:cNvSpPr/>
          <p:nvPr/>
        </p:nvSpPr>
        <p:spPr bwMode="auto">
          <a:xfrm>
            <a:off x="1882487" y="4572106"/>
            <a:ext cx="2296505" cy="603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此处添加详细文本描述，建议与标题相关并符合整体语言风格，语言描述</a:t>
            </a:r>
            <a:endParaRPr lang="en-US" sz="1100" dirty="0">
              <a:solidFill>
                <a:srgbClr val="4D4D4D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grpSp>
        <p:nvGrpSpPr>
          <p:cNvPr id="77" name="Group 5"/>
          <p:cNvGrpSpPr/>
          <p:nvPr/>
        </p:nvGrpSpPr>
        <p:grpSpPr>
          <a:xfrm>
            <a:off x="1376898" y="2775881"/>
            <a:ext cx="381100" cy="332708"/>
            <a:chOff x="1079332" y="2203296"/>
            <a:chExt cx="298739" cy="264080"/>
          </a:xfrm>
        </p:grpSpPr>
        <p:sp>
          <p:nvSpPr>
            <p:cNvPr id="78" name="Oval 2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defTabSz="123698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79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 dirty="0" smtClean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1</a:t>
              </a:r>
            </a:p>
          </p:txBody>
        </p:sp>
      </p:grpSp>
      <p:grpSp>
        <p:nvGrpSpPr>
          <p:cNvPr id="80" name="Group 235"/>
          <p:cNvGrpSpPr/>
          <p:nvPr/>
        </p:nvGrpSpPr>
        <p:grpSpPr>
          <a:xfrm>
            <a:off x="1376898" y="3729554"/>
            <a:ext cx="381100" cy="332708"/>
            <a:chOff x="1079332" y="2203296"/>
            <a:chExt cx="298739" cy="264080"/>
          </a:xfrm>
        </p:grpSpPr>
        <p:sp>
          <p:nvSpPr>
            <p:cNvPr id="81" name="Oval 236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defTabSz="123698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82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 dirty="0" smtClean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2</a:t>
              </a:r>
            </a:p>
          </p:txBody>
        </p:sp>
      </p:grpSp>
      <p:grpSp>
        <p:nvGrpSpPr>
          <p:cNvPr id="83" name="Group 238"/>
          <p:cNvGrpSpPr/>
          <p:nvPr/>
        </p:nvGrpSpPr>
        <p:grpSpPr>
          <a:xfrm>
            <a:off x="1376898" y="4591178"/>
            <a:ext cx="381100" cy="332708"/>
            <a:chOff x="1079332" y="2203296"/>
            <a:chExt cx="298739" cy="264080"/>
          </a:xfrm>
        </p:grpSpPr>
        <p:sp>
          <p:nvSpPr>
            <p:cNvPr id="84" name="Oval 239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defTabSz="123698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85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 dirty="0" smtClean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3</a:t>
              </a:r>
            </a:p>
          </p:txBody>
        </p:sp>
      </p:grpSp>
      <p:sp>
        <p:nvSpPr>
          <p:cNvPr id="86" name="Rectangle 37"/>
          <p:cNvSpPr/>
          <p:nvPr/>
        </p:nvSpPr>
        <p:spPr bwMode="auto">
          <a:xfrm>
            <a:off x="7882562" y="2212873"/>
            <a:ext cx="1992260" cy="554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此处添加详细文本描述，建议与标题相关并符合整体语言风格 </a:t>
            </a:r>
            <a:endParaRPr lang="en-US" sz="1100" dirty="0">
              <a:solidFill>
                <a:srgbClr val="4D4D4D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87" name="Rectangle 37"/>
          <p:cNvSpPr/>
          <p:nvPr/>
        </p:nvSpPr>
        <p:spPr bwMode="auto">
          <a:xfrm>
            <a:off x="7882562" y="3611489"/>
            <a:ext cx="1992260" cy="621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此处添加详细文本描述，建议与标题相关并符合整体语言风格 </a:t>
            </a:r>
            <a:endParaRPr lang="en-US" sz="1100" dirty="0">
              <a:solidFill>
                <a:srgbClr val="4D4D4D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88" name="Rectangle 37"/>
          <p:cNvSpPr/>
          <p:nvPr/>
        </p:nvSpPr>
        <p:spPr bwMode="auto">
          <a:xfrm>
            <a:off x="7882562" y="4656104"/>
            <a:ext cx="1992260" cy="603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此处添加详细文本描述，建议与标题相关并符合整体语言风格 </a:t>
            </a:r>
            <a:endParaRPr lang="en-US" sz="1100" dirty="0">
              <a:solidFill>
                <a:srgbClr val="4D4D4D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grpSp>
        <p:nvGrpSpPr>
          <p:cNvPr id="89" name="Group 244"/>
          <p:cNvGrpSpPr/>
          <p:nvPr/>
        </p:nvGrpSpPr>
        <p:grpSpPr>
          <a:xfrm>
            <a:off x="9956899" y="2264024"/>
            <a:ext cx="381100" cy="332708"/>
            <a:chOff x="1079332" y="2203296"/>
            <a:chExt cx="298739" cy="264080"/>
          </a:xfrm>
        </p:grpSpPr>
        <p:sp>
          <p:nvSpPr>
            <p:cNvPr id="90" name="Oval 245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defTabSz="123698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91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 dirty="0" smtClean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4</a:t>
              </a:r>
            </a:p>
          </p:txBody>
        </p:sp>
      </p:grpSp>
      <p:grpSp>
        <p:nvGrpSpPr>
          <p:cNvPr id="92" name="Group 247"/>
          <p:cNvGrpSpPr/>
          <p:nvPr/>
        </p:nvGrpSpPr>
        <p:grpSpPr>
          <a:xfrm>
            <a:off x="9956899" y="3633552"/>
            <a:ext cx="381100" cy="332708"/>
            <a:chOff x="1079332" y="2203296"/>
            <a:chExt cx="298739" cy="264080"/>
          </a:xfrm>
        </p:grpSpPr>
        <p:sp>
          <p:nvSpPr>
            <p:cNvPr id="93" name="Oval 248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defTabSz="123698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94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 dirty="0" smtClean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5</a:t>
              </a:r>
            </a:p>
          </p:txBody>
        </p:sp>
      </p:grpSp>
      <p:grpSp>
        <p:nvGrpSpPr>
          <p:cNvPr id="95" name="Group 250"/>
          <p:cNvGrpSpPr/>
          <p:nvPr/>
        </p:nvGrpSpPr>
        <p:grpSpPr>
          <a:xfrm>
            <a:off x="9956899" y="4675176"/>
            <a:ext cx="381100" cy="332708"/>
            <a:chOff x="1079332" y="2203296"/>
            <a:chExt cx="298739" cy="264080"/>
          </a:xfrm>
        </p:grpSpPr>
        <p:sp>
          <p:nvSpPr>
            <p:cNvPr id="96" name="Oval 251"/>
            <p:cNvSpPr/>
            <p:nvPr/>
          </p:nvSpPr>
          <p:spPr bwMode="auto">
            <a:xfrm>
              <a:off x="1103804" y="2203296"/>
              <a:ext cx="264080" cy="264080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defTabSz="123698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97" name="Rectangle 22"/>
            <p:cNvSpPr/>
            <p:nvPr/>
          </p:nvSpPr>
          <p:spPr bwMode="auto">
            <a:xfrm>
              <a:off x="1079332" y="2246362"/>
              <a:ext cx="298739" cy="1970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kern="0" dirty="0" smtClean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6</a:t>
              </a:r>
            </a:p>
          </p:txBody>
        </p:sp>
      </p:grpSp>
      <p:grpSp>
        <p:nvGrpSpPr>
          <p:cNvPr id="98" name="Group 6"/>
          <p:cNvGrpSpPr/>
          <p:nvPr/>
        </p:nvGrpSpPr>
        <p:grpSpPr>
          <a:xfrm>
            <a:off x="5518815" y="2819719"/>
            <a:ext cx="1050218" cy="895468"/>
            <a:chOff x="4326126" y="2238091"/>
            <a:chExt cx="823252" cy="710758"/>
          </a:xfrm>
        </p:grpSpPr>
        <p:grpSp>
          <p:nvGrpSpPr>
            <p:cNvPr id="99" name="Group 214"/>
            <p:cNvGrpSpPr/>
            <p:nvPr/>
          </p:nvGrpSpPr>
          <p:grpSpPr>
            <a:xfrm>
              <a:off x="4326126" y="2238091"/>
              <a:ext cx="823252" cy="710758"/>
              <a:chOff x="3755667" y="1931353"/>
              <a:chExt cx="680374" cy="587404"/>
            </a:xfrm>
          </p:grpSpPr>
          <p:sp>
            <p:nvSpPr>
              <p:cNvPr id="101" name="Freeform 46"/>
              <p:cNvSpPr/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000000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kern="0" smtClea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  <p:sp>
            <p:nvSpPr>
              <p:cNvPr id="102" name="Freeform 46"/>
              <p:cNvSpPr/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kern="0" smtClea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</p:grpSp>
        <p:sp>
          <p:nvSpPr>
            <p:cNvPr id="100" name="Freeform 6"/>
            <p:cNvSpPr>
              <a:spLocks noEditPoints="1"/>
            </p:cNvSpPr>
            <p:nvPr/>
          </p:nvSpPr>
          <p:spPr bwMode="auto">
            <a:xfrm>
              <a:off x="4564534" y="2452577"/>
              <a:ext cx="325676" cy="291624"/>
            </a:xfrm>
            <a:custGeom>
              <a:avLst/>
              <a:gdLst>
                <a:gd name="T0" fmla="*/ 18 w 158"/>
                <a:gd name="T1" fmla="*/ 22 h 141"/>
                <a:gd name="T2" fmla="*/ 18 w 158"/>
                <a:gd name="T3" fmla="*/ 138 h 141"/>
                <a:gd name="T4" fmla="*/ 15 w 158"/>
                <a:gd name="T5" fmla="*/ 141 h 141"/>
                <a:gd name="T6" fmla="*/ 9 w 158"/>
                <a:gd name="T7" fmla="*/ 141 h 141"/>
                <a:gd name="T8" fmla="*/ 6 w 158"/>
                <a:gd name="T9" fmla="*/ 138 h 141"/>
                <a:gd name="T10" fmla="*/ 6 w 158"/>
                <a:gd name="T11" fmla="*/ 22 h 141"/>
                <a:gd name="T12" fmla="*/ 0 w 158"/>
                <a:gd name="T13" fmla="*/ 12 h 141"/>
                <a:gd name="T14" fmla="*/ 12 w 158"/>
                <a:gd name="T15" fmla="*/ 0 h 141"/>
                <a:gd name="T16" fmla="*/ 24 w 158"/>
                <a:gd name="T17" fmla="*/ 12 h 141"/>
                <a:gd name="T18" fmla="*/ 18 w 158"/>
                <a:gd name="T19" fmla="*/ 22 h 141"/>
                <a:gd name="T20" fmla="*/ 158 w 158"/>
                <a:gd name="T21" fmla="*/ 88 h 141"/>
                <a:gd name="T22" fmla="*/ 155 w 158"/>
                <a:gd name="T23" fmla="*/ 93 h 141"/>
                <a:gd name="T24" fmla="*/ 154 w 158"/>
                <a:gd name="T25" fmla="*/ 94 h 141"/>
                <a:gd name="T26" fmla="*/ 120 w 158"/>
                <a:gd name="T27" fmla="*/ 105 h 141"/>
                <a:gd name="T28" fmla="*/ 105 w 158"/>
                <a:gd name="T29" fmla="*/ 101 h 141"/>
                <a:gd name="T30" fmla="*/ 103 w 158"/>
                <a:gd name="T31" fmla="*/ 100 h 141"/>
                <a:gd name="T32" fmla="*/ 75 w 158"/>
                <a:gd name="T33" fmla="*/ 92 h 141"/>
                <a:gd name="T34" fmla="*/ 32 w 158"/>
                <a:gd name="T35" fmla="*/ 105 h 141"/>
                <a:gd name="T36" fmla="*/ 29 w 158"/>
                <a:gd name="T37" fmla="*/ 106 h 141"/>
                <a:gd name="T38" fmla="*/ 27 w 158"/>
                <a:gd name="T39" fmla="*/ 105 h 141"/>
                <a:gd name="T40" fmla="*/ 24 w 158"/>
                <a:gd name="T41" fmla="*/ 100 h 141"/>
                <a:gd name="T42" fmla="*/ 24 w 158"/>
                <a:gd name="T43" fmla="*/ 32 h 141"/>
                <a:gd name="T44" fmla="*/ 26 w 158"/>
                <a:gd name="T45" fmla="*/ 27 h 141"/>
                <a:gd name="T46" fmla="*/ 72 w 158"/>
                <a:gd name="T47" fmla="*/ 12 h 141"/>
                <a:gd name="T48" fmla="*/ 110 w 158"/>
                <a:gd name="T49" fmla="*/ 23 h 141"/>
                <a:gd name="T50" fmla="*/ 119 w 158"/>
                <a:gd name="T51" fmla="*/ 25 h 141"/>
                <a:gd name="T52" fmla="*/ 147 w 158"/>
                <a:gd name="T53" fmla="*/ 14 h 141"/>
                <a:gd name="T54" fmla="*/ 150 w 158"/>
                <a:gd name="T55" fmla="*/ 13 h 141"/>
                <a:gd name="T56" fmla="*/ 156 w 158"/>
                <a:gd name="T57" fmla="*/ 13 h 141"/>
                <a:gd name="T58" fmla="*/ 158 w 158"/>
                <a:gd name="T59" fmla="*/ 18 h 141"/>
                <a:gd name="T60" fmla="*/ 158 w 158"/>
                <a:gd name="T61" fmla="*/ 88 h 141"/>
                <a:gd name="T62" fmla="*/ 70 w 158"/>
                <a:gd name="T63" fmla="*/ 24 h 141"/>
                <a:gd name="T64" fmla="*/ 35 w 158"/>
                <a:gd name="T65" fmla="*/ 36 h 141"/>
                <a:gd name="T66" fmla="*/ 35 w 158"/>
                <a:gd name="T67" fmla="*/ 53 h 141"/>
                <a:gd name="T68" fmla="*/ 70 w 158"/>
                <a:gd name="T69" fmla="*/ 42 h 141"/>
                <a:gd name="T70" fmla="*/ 70 w 158"/>
                <a:gd name="T71" fmla="*/ 24 h 141"/>
                <a:gd name="T72" fmla="*/ 70 w 158"/>
                <a:gd name="T73" fmla="*/ 63 h 141"/>
                <a:gd name="T74" fmla="*/ 35 w 158"/>
                <a:gd name="T75" fmla="*/ 73 h 141"/>
                <a:gd name="T76" fmla="*/ 35 w 158"/>
                <a:gd name="T77" fmla="*/ 90 h 141"/>
                <a:gd name="T78" fmla="*/ 70 w 158"/>
                <a:gd name="T79" fmla="*/ 80 h 141"/>
                <a:gd name="T80" fmla="*/ 70 w 158"/>
                <a:gd name="T81" fmla="*/ 63 h 141"/>
                <a:gd name="T82" fmla="*/ 147 w 158"/>
                <a:gd name="T83" fmla="*/ 68 h 141"/>
                <a:gd name="T84" fmla="*/ 111 w 158"/>
                <a:gd name="T85" fmla="*/ 74 h 141"/>
                <a:gd name="T86" fmla="*/ 111 w 158"/>
                <a:gd name="T87" fmla="*/ 54 h 141"/>
                <a:gd name="T88" fmla="*/ 108 w 158"/>
                <a:gd name="T89" fmla="*/ 52 h 141"/>
                <a:gd name="T90" fmla="*/ 75 w 158"/>
                <a:gd name="T91" fmla="*/ 42 h 141"/>
                <a:gd name="T92" fmla="*/ 70 w 158"/>
                <a:gd name="T93" fmla="*/ 42 h 141"/>
                <a:gd name="T94" fmla="*/ 70 w 158"/>
                <a:gd name="T95" fmla="*/ 63 h 141"/>
                <a:gd name="T96" fmla="*/ 72 w 158"/>
                <a:gd name="T97" fmla="*/ 63 h 141"/>
                <a:gd name="T98" fmla="*/ 108 w 158"/>
                <a:gd name="T99" fmla="*/ 73 h 141"/>
                <a:gd name="T100" fmla="*/ 111 w 158"/>
                <a:gd name="T101" fmla="*/ 74 h 141"/>
                <a:gd name="T102" fmla="*/ 111 w 158"/>
                <a:gd name="T103" fmla="*/ 91 h 141"/>
                <a:gd name="T104" fmla="*/ 120 w 158"/>
                <a:gd name="T105" fmla="*/ 93 h 141"/>
                <a:gd name="T106" fmla="*/ 147 w 158"/>
                <a:gd name="T107" fmla="*/ 84 h 141"/>
                <a:gd name="T108" fmla="*/ 147 w 158"/>
                <a:gd name="T109" fmla="*/ 68 h 141"/>
                <a:gd name="T110" fmla="*/ 147 w 158"/>
                <a:gd name="T111" fmla="*/ 28 h 141"/>
                <a:gd name="T112" fmla="*/ 119 w 158"/>
                <a:gd name="T113" fmla="*/ 36 h 141"/>
                <a:gd name="T114" fmla="*/ 111 w 158"/>
                <a:gd name="T115" fmla="*/ 36 h 141"/>
                <a:gd name="T116" fmla="*/ 111 w 158"/>
                <a:gd name="T117" fmla="*/ 54 h 141"/>
                <a:gd name="T118" fmla="*/ 147 w 158"/>
                <a:gd name="T119" fmla="*/ 45 h 141"/>
                <a:gd name="T120" fmla="*/ 147 w 158"/>
                <a:gd name="T121" fmla="*/ 28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58" h="141">
                  <a:moveTo>
                    <a:pt x="18" y="22"/>
                  </a:moveTo>
                  <a:cubicBezTo>
                    <a:pt x="18" y="138"/>
                    <a:pt x="18" y="138"/>
                    <a:pt x="18" y="138"/>
                  </a:cubicBezTo>
                  <a:cubicBezTo>
                    <a:pt x="18" y="140"/>
                    <a:pt x="16" y="141"/>
                    <a:pt x="15" y="141"/>
                  </a:cubicBezTo>
                  <a:cubicBezTo>
                    <a:pt x="9" y="141"/>
                    <a:pt x="9" y="141"/>
                    <a:pt x="9" y="141"/>
                  </a:cubicBezTo>
                  <a:cubicBezTo>
                    <a:pt x="7" y="141"/>
                    <a:pt x="6" y="140"/>
                    <a:pt x="6" y="138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3" y="20"/>
                    <a:pt x="0" y="16"/>
                    <a:pt x="0" y="12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18" y="0"/>
                    <a:pt x="24" y="6"/>
                    <a:pt x="24" y="12"/>
                  </a:cubicBezTo>
                  <a:cubicBezTo>
                    <a:pt x="24" y="16"/>
                    <a:pt x="21" y="20"/>
                    <a:pt x="18" y="22"/>
                  </a:cubicBezTo>
                  <a:close/>
                  <a:moveTo>
                    <a:pt x="158" y="88"/>
                  </a:moveTo>
                  <a:cubicBezTo>
                    <a:pt x="158" y="90"/>
                    <a:pt x="157" y="92"/>
                    <a:pt x="155" y="93"/>
                  </a:cubicBezTo>
                  <a:cubicBezTo>
                    <a:pt x="155" y="93"/>
                    <a:pt x="154" y="94"/>
                    <a:pt x="154" y="94"/>
                  </a:cubicBezTo>
                  <a:cubicBezTo>
                    <a:pt x="148" y="97"/>
                    <a:pt x="134" y="105"/>
                    <a:pt x="120" y="105"/>
                  </a:cubicBezTo>
                  <a:cubicBezTo>
                    <a:pt x="114" y="105"/>
                    <a:pt x="110" y="103"/>
                    <a:pt x="105" y="101"/>
                  </a:cubicBezTo>
                  <a:cubicBezTo>
                    <a:pt x="103" y="100"/>
                    <a:pt x="103" y="100"/>
                    <a:pt x="103" y="100"/>
                  </a:cubicBezTo>
                  <a:cubicBezTo>
                    <a:pt x="94" y="95"/>
                    <a:pt x="86" y="92"/>
                    <a:pt x="75" y="92"/>
                  </a:cubicBezTo>
                  <a:cubicBezTo>
                    <a:pt x="62" y="92"/>
                    <a:pt x="43" y="99"/>
                    <a:pt x="32" y="105"/>
                  </a:cubicBezTo>
                  <a:cubicBezTo>
                    <a:pt x="32" y="106"/>
                    <a:pt x="30" y="106"/>
                    <a:pt x="29" y="106"/>
                  </a:cubicBezTo>
                  <a:cubicBezTo>
                    <a:pt x="28" y="106"/>
                    <a:pt x="27" y="106"/>
                    <a:pt x="27" y="105"/>
                  </a:cubicBezTo>
                  <a:cubicBezTo>
                    <a:pt x="25" y="104"/>
                    <a:pt x="24" y="102"/>
                    <a:pt x="24" y="100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0"/>
                    <a:pt x="25" y="28"/>
                    <a:pt x="26" y="27"/>
                  </a:cubicBezTo>
                  <a:cubicBezTo>
                    <a:pt x="32" y="24"/>
                    <a:pt x="53" y="12"/>
                    <a:pt x="72" y="12"/>
                  </a:cubicBezTo>
                  <a:cubicBezTo>
                    <a:pt x="87" y="12"/>
                    <a:pt x="100" y="18"/>
                    <a:pt x="110" y="23"/>
                  </a:cubicBezTo>
                  <a:cubicBezTo>
                    <a:pt x="113" y="24"/>
                    <a:pt x="116" y="25"/>
                    <a:pt x="119" y="25"/>
                  </a:cubicBezTo>
                  <a:cubicBezTo>
                    <a:pt x="129" y="25"/>
                    <a:pt x="141" y="18"/>
                    <a:pt x="147" y="14"/>
                  </a:cubicBezTo>
                  <a:cubicBezTo>
                    <a:pt x="148" y="14"/>
                    <a:pt x="149" y="13"/>
                    <a:pt x="150" y="13"/>
                  </a:cubicBezTo>
                  <a:cubicBezTo>
                    <a:pt x="152" y="12"/>
                    <a:pt x="154" y="12"/>
                    <a:pt x="156" y="13"/>
                  </a:cubicBezTo>
                  <a:cubicBezTo>
                    <a:pt x="157" y="14"/>
                    <a:pt x="158" y="16"/>
                    <a:pt x="158" y="18"/>
                  </a:cubicBezTo>
                  <a:lnTo>
                    <a:pt x="158" y="88"/>
                  </a:lnTo>
                  <a:close/>
                  <a:moveTo>
                    <a:pt x="70" y="24"/>
                  </a:moveTo>
                  <a:cubicBezTo>
                    <a:pt x="59" y="25"/>
                    <a:pt x="45" y="30"/>
                    <a:pt x="35" y="36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46" y="47"/>
                    <a:pt x="59" y="42"/>
                    <a:pt x="70" y="42"/>
                  </a:cubicBezTo>
                  <a:lnTo>
                    <a:pt x="70" y="24"/>
                  </a:lnTo>
                  <a:close/>
                  <a:moveTo>
                    <a:pt x="70" y="63"/>
                  </a:moveTo>
                  <a:cubicBezTo>
                    <a:pt x="59" y="64"/>
                    <a:pt x="46" y="68"/>
                    <a:pt x="35" y="73"/>
                  </a:cubicBezTo>
                  <a:cubicBezTo>
                    <a:pt x="35" y="90"/>
                    <a:pt x="35" y="90"/>
                    <a:pt x="35" y="90"/>
                  </a:cubicBezTo>
                  <a:cubicBezTo>
                    <a:pt x="46" y="85"/>
                    <a:pt x="59" y="81"/>
                    <a:pt x="70" y="80"/>
                  </a:cubicBezTo>
                  <a:lnTo>
                    <a:pt x="70" y="63"/>
                  </a:lnTo>
                  <a:close/>
                  <a:moveTo>
                    <a:pt x="147" y="68"/>
                  </a:moveTo>
                  <a:cubicBezTo>
                    <a:pt x="138" y="72"/>
                    <a:pt x="124" y="78"/>
                    <a:pt x="111" y="74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10" y="53"/>
                    <a:pt x="109" y="53"/>
                    <a:pt x="108" y="52"/>
                  </a:cubicBezTo>
                  <a:cubicBezTo>
                    <a:pt x="97" y="47"/>
                    <a:pt x="89" y="42"/>
                    <a:pt x="75" y="42"/>
                  </a:cubicBezTo>
                  <a:cubicBezTo>
                    <a:pt x="73" y="42"/>
                    <a:pt x="72" y="42"/>
                    <a:pt x="70" y="42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1" y="63"/>
                    <a:pt x="72" y="63"/>
                    <a:pt x="72" y="63"/>
                  </a:cubicBezTo>
                  <a:cubicBezTo>
                    <a:pt x="86" y="63"/>
                    <a:pt x="97" y="67"/>
                    <a:pt x="108" y="73"/>
                  </a:cubicBezTo>
                  <a:cubicBezTo>
                    <a:pt x="109" y="73"/>
                    <a:pt x="110" y="74"/>
                    <a:pt x="111" y="74"/>
                  </a:cubicBezTo>
                  <a:cubicBezTo>
                    <a:pt x="111" y="91"/>
                    <a:pt x="111" y="91"/>
                    <a:pt x="111" y="91"/>
                  </a:cubicBezTo>
                  <a:cubicBezTo>
                    <a:pt x="114" y="92"/>
                    <a:pt x="117" y="93"/>
                    <a:pt x="120" y="93"/>
                  </a:cubicBezTo>
                  <a:cubicBezTo>
                    <a:pt x="130" y="93"/>
                    <a:pt x="141" y="87"/>
                    <a:pt x="147" y="84"/>
                  </a:cubicBezTo>
                  <a:lnTo>
                    <a:pt x="147" y="68"/>
                  </a:lnTo>
                  <a:close/>
                  <a:moveTo>
                    <a:pt x="147" y="28"/>
                  </a:moveTo>
                  <a:cubicBezTo>
                    <a:pt x="139" y="32"/>
                    <a:pt x="129" y="36"/>
                    <a:pt x="119" y="36"/>
                  </a:cubicBezTo>
                  <a:cubicBezTo>
                    <a:pt x="116" y="36"/>
                    <a:pt x="114" y="36"/>
                    <a:pt x="111" y="36"/>
                  </a:cubicBezTo>
                  <a:cubicBezTo>
                    <a:pt x="111" y="54"/>
                    <a:pt x="111" y="54"/>
                    <a:pt x="111" y="54"/>
                  </a:cubicBezTo>
                  <a:cubicBezTo>
                    <a:pt x="124" y="57"/>
                    <a:pt x="138" y="50"/>
                    <a:pt x="147" y="45"/>
                  </a:cubicBezTo>
                  <a:lnTo>
                    <a:pt x="147" y="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103" name="Group 13"/>
          <p:cNvGrpSpPr/>
          <p:nvPr/>
        </p:nvGrpSpPr>
        <p:grpSpPr>
          <a:xfrm>
            <a:off x="5515290" y="3743053"/>
            <a:ext cx="1050218" cy="895468"/>
            <a:chOff x="4323363" y="2970968"/>
            <a:chExt cx="823252" cy="710758"/>
          </a:xfrm>
        </p:grpSpPr>
        <p:grpSp>
          <p:nvGrpSpPr>
            <p:cNvPr id="104" name="Group 223"/>
            <p:cNvGrpSpPr/>
            <p:nvPr/>
          </p:nvGrpSpPr>
          <p:grpSpPr>
            <a:xfrm>
              <a:off x="4323363" y="2970968"/>
              <a:ext cx="823252" cy="710758"/>
              <a:chOff x="3755667" y="1931353"/>
              <a:chExt cx="680374" cy="587404"/>
            </a:xfrm>
          </p:grpSpPr>
          <p:sp>
            <p:nvSpPr>
              <p:cNvPr id="106" name="Freeform 46"/>
              <p:cNvSpPr/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kern="0" smtClea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  <p:sp>
            <p:nvSpPr>
              <p:cNvPr id="107" name="Freeform 46"/>
              <p:cNvSpPr/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kern="0" smtClea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</p:grpSp>
        <p:sp>
          <p:nvSpPr>
            <p:cNvPr id="105" name="Freeform 7"/>
            <p:cNvSpPr>
              <a:spLocks noEditPoints="1"/>
            </p:cNvSpPr>
            <p:nvPr/>
          </p:nvSpPr>
          <p:spPr bwMode="auto">
            <a:xfrm>
              <a:off x="4580089" y="3139036"/>
              <a:ext cx="328025" cy="326055"/>
            </a:xfrm>
            <a:custGeom>
              <a:avLst/>
              <a:gdLst>
                <a:gd name="T0" fmla="*/ 124 w 141"/>
                <a:gd name="T1" fmla="*/ 140 h 140"/>
                <a:gd name="T2" fmla="*/ 18 w 141"/>
                <a:gd name="T3" fmla="*/ 140 h 140"/>
                <a:gd name="T4" fmla="*/ 7 w 141"/>
                <a:gd name="T5" fmla="*/ 121 h 140"/>
                <a:gd name="T6" fmla="*/ 53 w 141"/>
                <a:gd name="T7" fmla="*/ 48 h 140"/>
                <a:gd name="T8" fmla="*/ 53 w 141"/>
                <a:gd name="T9" fmla="*/ 11 h 140"/>
                <a:gd name="T10" fmla="*/ 48 w 141"/>
                <a:gd name="T11" fmla="*/ 11 h 140"/>
                <a:gd name="T12" fmla="*/ 42 w 141"/>
                <a:gd name="T13" fmla="*/ 6 h 140"/>
                <a:gd name="T14" fmla="*/ 48 w 141"/>
                <a:gd name="T15" fmla="*/ 0 h 140"/>
                <a:gd name="T16" fmla="*/ 94 w 141"/>
                <a:gd name="T17" fmla="*/ 0 h 140"/>
                <a:gd name="T18" fmla="*/ 100 w 141"/>
                <a:gd name="T19" fmla="*/ 6 h 140"/>
                <a:gd name="T20" fmla="*/ 94 w 141"/>
                <a:gd name="T21" fmla="*/ 11 h 140"/>
                <a:gd name="T22" fmla="*/ 89 w 141"/>
                <a:gd name="T23" fmla="*/ 11 h 140"/>
                <a:gd name="T24" fmla="*/ 89 w 141"/>
                <a:gd name="T25" fmla="*/ 48 h 140"/>
                <a:gd name="T26" fmla="*/ 135 w 141"/>
                <a:gd name="T27" fmla="*/ 121 h 140"/>
                <a:gd name="T28" fmla="*/ 124 w 141"/>
                <a:gd name="T29" fmla="*/ 140 h 140"/>
                <a:gd name="T30" fmla="*/ 38 w 141"/>
                <a:gd name="T31" fmla="*/ 93 h 140"/>
                <a:gd name="T32" fmla="*/ 104 w 141"/>
                <a:gd name="T33" fmla="*/ 93 h 140"/>
                <a:gd name="T34" fmla="*/ 79 w 141"/>
                <a:gd name="T35" fmla="*/ 54 h 140"/>
                <a:gd name="T36" fmla="*/ 77 w 141"/>
                <a:gd name="T37" fmla="*/ 51 h 140"/>
                <a:gd name="T38" fmla="*/ 77 w 141"/>
                <a:gd name="T39" fmla="*/ 48 h 140"/>
                <a:gd name="T40" fmla="*/ 77 w 141"/>
                <a:gd name="T41" fmla="*/ 11 h 140"/>
                <a:gd name="T42" fmla="*/ 65 w 141"/>
                <a:gd name="T43" fmla="*/ 11 h 140"/>
                <a:gd name="T44" fmla="*/ 65 w 141"/>
                <a:gd name="T45" fmla="*/ 48 h 140"/>
                <a:gd name="T46" fmla="*/ 65 w 141"/>
                <a:gd name="T47" fmla="*/ 51 h 140"/>
                <a:gd name="T48" fmla="*/ 63 w 141"/>
                <a:gd name="T49" fmla="*/ 54 h 140"/>
                <a:gd name="T50" fmla="*/ 38 w 141"/>
                <a:gd name="T51" fmla="*/ 9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41" h="140">
                  <a:moveTo>
                    <a:pt x="124" y="140"/>
                  </a:moveTo>
                  <a:cubicBezTo>
                    <a:pt x="18" y="140"/>
                    <a:pt x="18" y="140"/>
                    <a:pt x="18" y="140"/>
                  </a:cubicBezTo>
                  <a:cubicBezTo>
                    <a:pt x="5" y="140"/>
                    <a:pt x="0" y="131"/>
                    <a:pt x="7" y="121"/>
                  </a:cubicBezTo>
                  <a:cubicBezTo>
                    <a:pt x="53" y="48"/>
                    <a:pt x="53" y="48"/>
                    <a:pt x="53" y="48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4" y="11"/>
                    <a:pt x="42" y="9"/>
                    <a:pt x="42" y="6"/>
                  </a:cubicBezTo>
                  <a:cubicBezTo>
                    <a:pt x="42" y="2"/>
                    <a:pt x="44" y="0"/>
                    <a:pt x="48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8" y="0"/>
                    <a:pt x="100" y="2"/>
                    <a:pt x="100" y="6"/>
                  </a:cubicBezTo>
                  <a:cubicBezTo>
                    <a:pt x="100" y="9"/>
                    <a:pt x="98" y="11"/>
                    <a:pt x="94" y="11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48"/>
                    <a:pt x="89" y="48"/>
                    <a:pt x="89" y="48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41" y="131"/>
                    <a:pt x="137" y="140"/>
                    <a:pt x="124" y="140"/>
                  </a:cubicBezTo>
                  <a:close/>
                  <a:moveTo>
                    <a:pt x="38" y="93"/>
                  </a:moveTo>
                  <a:cubicBezTo>
                    <a:pt x="104" y="93"/>
                    <a:pt x="104" y="93"/>
                    <a:pt x="104" y="93"/>
                  </a:cubicBezTo>
                  <a:cubicBezTo>
                    <a:pt x="79" y="54"/>
                    <a:pt x="79" y="54"/>
                    <a:pt x="79" y="54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5" y="51"/>
                    <a:pt x="65" y="51"/>
                    <a:pt x="65" y="51"/>
                  </a:cubicBezTo>
                  <a:cubicBezTo>
                    <a:pt x="63" y="54"/>
                    <a:pt x="63" y="54"/>
                    <a:pt x="63" y="54"/>
                  </a:cubicBezTo>
                  <a:lnTo>
                    <a:pt x="38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108" name="Group 7"/>
          <p:cNvGrpSpPr/>
          <p:nvPr/>
        </p:nvGrpSpPr>
        <p:grpSpPr>
          <a:xfrm>
            <a:off x="6333080" y="3278802"/>
            <a:ext cx="1050218" cy="895468"/>
            <a:chOff x="4964418" y="2602479"/>
            <a:chExt cx="823252" cy="710758"/>
          </a:xfrm>
        </p:grpSpPr>
        <p:grpSp>
          <p:nvGrpSpPr>
            <p:cNvPr id="109" name="Group 220"/>
            <p:cNvGrpSpPr/>
            <p:nvPr/>
          </p:nvGrpSpPr>
          <p:grpSpPr>
            <a:xfrm>
              <a:off x="4964418" y="2602479"/>
              <a:ext cx="823252" cy="710758"/>
              <a:chOff x="3755667" y="1931353"/>
              <a:chExt cx="680374" cy="587404"/>
            </a:xfrm>
          </p:grpSpPr>
          <p:sp>
            <p:nvSpPr>
              <p:cNvPr id="111" name="Freeform 46"/>
              <p:cNvSpPr/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kern="0" smtClea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  <p:sp>
            <p:nvSpPr>
              <p:cNvPr id="112" name="Freeform 46"/>
              <p:cNvSpPr/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kern="0" smtClea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</p:grpSp>
        <p:sp>
          <p:nvSpPr>
            <p:cNvPr id="110" name="Freeform 8"/>
            <p:cNvSpPr>
              <a:spLocks noEditPoints="1"/>
            </p:cNvSpPr>
            <p:nvPr/>
          </p:nvSpPr>
          <p:spPr bwMode="auto">
            <a:xfrm>
              <a:off x="5209647" y="2816545"/>
              <a:ext cx="320093" cy="266264"/>
            </a:xfrm>
            <a:custGeom>
              <a:avLst/>
              <a:gdLst>
                <a:gd name="T0" fmla="*/ 141 w 141"/>
                <a:gd name="T1" fmla="*/ 103 h 117"/>
                <a:gd name="T2" fmla="*/ 126 w 141"/>
                <a:gd name="T3" fmla="*/ 117 h 117"/>
                <a:gd name="T4" fmla="*/ 15 w 141"/>
                <a:gd name="T5" fmla="*/ 117 h 117"/>
                <a:gd name="T6" fmla="*/ 0 w 141"/>
                <a:gd name="T7" fmla="*/ 103 h 117"/>
                <a:gd name="T8" fmla="*/ 0 w 141"/>
                <a:gd name="T9" fmla="*/ 73 h 117"/>
                <a:gd name="T10" fmla="*/ 2 w 141"/>
                <a:gd name="T11" fmla="*/ 66 h 117"/>
                <a:gd name="T12" fmla="*/ 20 w 141"/>
                <a:gd name="T13" fmla="*/ 11 h 117"/>
                <a:gd name="T14" fmla="*/ 35 w 141"/>
                <a:gd name="T15" fmla="*/ 0 h 117"/>
                <a:gd name="T16" fmla="*/ 106 w 141"/>
                <a:gd name="T17" fmla="*/ 0 h 117"/>
                <a:gd name="T18" fmla="*/ 121 w 141"/>
                <a:gd name="T19" fmla="*/ 11 h 117"/>
                <a:gd name="T20" fmla="*/ 140 w 141"/>
                <a:gd name="T21" fmla="*/ 66 h 117"/>
                <a:gd name="T22" fmla="*/ 141 w 141"/>
                <a:gd name="T23" fmla="*/ 73 h 117"/>
                <a:gd name="T24" fmla="*/ 141 w 141"/>
                <a:gd name="T25" fmla="*/ 103 h 117"/>
                <a:gd name="T26" fmla="*/ 129 w 141"/>
                <a:gd name="T27" fmla="*/ 73 h 117"/>
                <a:gd name="T28" fmla="*/ 126 w 141"/>
                <a:gd name="T29" fmla="*/ 70 h 117"/>
                <a:gd name="T30" fmla="*/ 15 w 141"/>
                <a:gd name="T31" fmla="*/ 70 h 117"/>
                <a:gd name="T32" fmla="*/ 12 w 141"/>
                <a:gd name="T33" fmla="*/ 73 h 117"/>
                <a:gd name="T34" fmla="*/ 12 w 141"/>
                <a:gd name="T35" fmla="*/ 103 h 117"/>
                <a:gd name="T36" fmla="*/ 15 w 141"/>
                <a:gd name="T37" fmla="*/ 105 h 117"/>
                <a:gd name="T38" fmla="*/ 126 w 141"/>
                <a:gd name="T39" fmla="*/ 105 h 117"/>
                <a:gd name="T40" fmla="*/ 129 w 141"/>
                <a:gd name="T41" fmla="*/ 103 h 117"/>
                <a:gd name="T42" fmla="*/ 129 w 141"/>
                <a:gd name="T43" fmla="*/ 73 h 117"/>
                <a:gd name="T44" fmla="*/ 125 w 141"/>
                <a:gd name="T45" fmla="*/ 59 h 117"/>
                <a:gd name="T46" fmla="*/ 110 w 141"/>
                <a:gd name="T47" fmla="*/ 14 h 117"/>
                <a:gd name="T48" fmla="*/ 106 w 141"/>
                <a:gd name="T49" fmla="*/ 12 h 117"/>
                <a:gd name="T50" fmla="*/ 35 w 141"/>
                <a:gd name="T51" fmla="*/ 12 h 117"/>
                <a:gd name="T52" fmla="*/ 31 w 141"/>
                <a:gd name="T53" fmla="*/ 14 h 117"/>
                <a:gd name="T54" fmla="*/ 17 w 141"/>
                <a:gd name="T55" fmla="*/ 59 h 117"/>
                <a:gd name="T56" fmla="*/ 125 w 141"/>
                <a:gd name="T57" fmla="*/ 59 h 117"/>
                <a:gd name="T58" fmla="*/ 88 w 141"/>
                <a:gd name="T59" fmla="*/ 95 h 117"/>
                <a:gd name="T60" fmla="*/ 81 w 141"/>
                <a:gd name="T61" fmla="*/ 88 h 117"/>
                <a:gd name="T62" fmla="*/ 88 w 141"/>
                <a:gd name="T63" fmla="*/ 81 h 117"/>
                <a:gd name="T64" fmla="*/ 96 w 141"/>
                <a:gd name="T65" fmla="*/ 88 h 117"/>
                <a:gd name="T66" fmla="*/ 88 w 141"/>
                <a:gd name="T67" fmla="*/ 95 h 117"/>
                <a:gd name="T68" fmla="*/ 112 w 141"/>
                <a:gd name="T69" fmla="*/ 95 h 117"/>
                <a:gd name="T70" fmla="*/ 104 w 141"/>
                <a:gd name="T71" fmla="*/ 88 h 117"/>
                <a:gd name="T72" fmla="*/ 112 w 141"/>
                <a:gd name="T73" fmla="*/ 81 h 117"/>
                <a:gd name="T74" fmla="*/ 119 w 141"/>
                <a:gd name="T75" fmla="*/ 88 h 117"/>
                <a:gd name="T76" fmla="*/ 112 w 141"/>
                <a:gd name="T77" fmla="*/ 9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1" h="117">
                  <a:moveTo>
                    <a:pt x="141" y="103"/>
                  </a:moveTo>
                  <a:cubicBezTo>
                    <a:pt x="141" y="111"/>
                    <a:pt x="134" y="117"/>
                    <a:pt x="126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7" y="117"/>
                    <a:pt x="0" y="111"/>
                    <a:pt x="0" y="10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1"/>
                    <a:pt x="1" y="69"/>
                    <a:pt x="2" y="66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2" y="4"/>
                    <a:pt x="28" y="0"/>
                    <a:pt x="35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13" y="0"/>
                    <a:pt x="119" y="4"/>
                    <a:pt x="121" y="11"/>
                  </a:cubicBezTo>
                  <a:cubicBezTo>
                    <a:pt x="140" y="66"/>
                    <a:pt x="140" y="66"/>
                    <a:pt x="140" y="66"/>
                  </a:cubicBezTo>
                  <a:cubicBezTo>
                    <a:pt x="140" y="69"/>
                    <a:pt x="141" y="71"/>
                    <a:pt x="141" y="73"/>
                  </a:cubicBezTo>
                  <a:lnTo>
                    <a:pt x="141" y="103"/>
                  </a:lnTo>
                  <a:close/>
                  <a:moveTo>
                    <a:pt x="129" y="73"/>
                  </a:moveTo>
                  <a:cubicBezTo>
                    <a:pt x="129" y="72"/>
                    <a:pt x="128" y="70"/>
                    <a:pt x="126" y="70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13" y="70"/>
                    <a:pt x="12" y="72"/>
                    <a:pt x="12" y="73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2" y="104"/>
                    <a:pt x="13" y="105"/>
                    <a:pt x="15" y="105"/>
                  </a:cubicBezTo>
                  <a:cubicBezTo>
                    <a:pt x="126" y="105"/>
                    <a:pt x="126" y="105"/>
                    <a:pt x="126" y="105"/>
                  </a:cubicBezTo>
                  <a:cubicBezTo>
                    <a:pt x="128" y="105"/>
                    <a:pt x="129" y="104"/>
                    <a:pt x="129" y="103"/>
                  </a:cubicBezTo>
                  <a:lnTo>
                    <a:pt x="129" y="73"/>
                  </a:lnTo>
                  <a:close/>
                  <a:moveTo>
                    <a:pt x="125" y="59"/>
                  </a:moveTo>
                  <a:cubicBezTo>
                    <a:pt x="110" y="14"/>
                    <a:pt x="110" y="14"/>
                    <a:pt x="110" y="14"/>
                  </a:cubicBezTo>
                  <a:cubicBezTo>
                    <a:pt x="110" y="13"/>
                    <a:pt x="108" y="12"/>
                    <a:pt x="106" y="12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3" y="12"/>
                    <a:pt x="32" y="13"/>
                    <a:pt x="31" y="14"/>
                  </a:cubicBezTo>
                  <a:cubicBezTo>
                    <a:pt x="17" y="59"/>
                    <a:pt x="17" y="59"/>
                    <a:pt x="17" y="59"/>
                  </a:cubicBezTo>
                  <a:lnTo>
                    <a:pt x="125" y="59"/>
                  </a:lnTo>
                  <a:close/>
                  <a:moveTo>
                    <a:pt x="88" y="95"/>
                  </a:moveTo>
                  <a:cubicBezTo>
                    <a:pt x="84" y="95"/>
                    <a:pt x="81" y="92"/>
                    <a:pt x="81" y="88"/>
                  </a:cubicBezTo>
                  <a:cubicBezTo>
                    <a:pt x="81" y="84"/>
                    <a:pt x="84" y="81"/>
                    <a:pt x="88" y="81"/>
                  </a:cubicBezTo>
                  <a:cubicBezTo>
                    <a:pt x="92" y="81"/>
                    <a:pt x="96" y="84"/>
                    <a:pt x="96" y="88"/>
                  </a:cubicBezTo>
                  <a:cubicBezTo>
                    <a:pt x="96" y="92"/>
                    <a:pt x="92" y="95"/>
                    <a:pt x="88" y="95"/>
                  </a:cubicBezTo>
                  <a:close/>
                  <a:moveTo>
                    <a:pt x="112" y="95"/>
                  </a:moveTo>
                  <a:cubicBezTo>
                    <a:pt x="108" y="95"/>
                    <a:pt x="104" y="92"/>
                    <a:pt x="104" y="88"/>
                  </a:cubicBezTo>
                  <a:cubicBezTo>
                    <a:pt x="104" y="84"/>
                    <a:pt x="108" y="81"/>
                    <a:pt x="112" y="81"/>
                  </a:cubicBezTo>
                  <a:cubicBezTo>
                    <a:pt x="116" y="81"/>
                    <a:pt x="119" y="84"/>
                    <a:pt x="119" y="88"/>
                  </a:cubicBezTo>
                  <a:cubicBezTo>
                    <a:pt x="119" y="92"/>
                    <a:pt x="116" y="95"/>
                    <a:pt x="112" y="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113" name="Group 4"/>
          <p:cNvGrpSpPr/>
          <p:nvPr/>
        </p:nvGrpSpPr>
        <p:grpSpPr>
          <a:xfrm>
            <a:off x="6054217" y="1889743"/>
            <a:ext cx="1050218" cy="895468"/>
            <a:chOff x="4745821" y="1499943"/>
            <a:chExt cx="823252" cy="710758"/>
          </a:xfrm>
        </p:grpSpPr>
        <p:grpSp>
          <p:nvGrpSpPr>
            <p:cNvPr id="114" name="Group 217"/>
            <p:cNvGrpSpPr/>
            <p:nvPr/>
          </p:nvGrpSpPr>
          <p:grpSpPr>
            <a:xfrm>
              <a:off x="4745821" y="1499943"/>
              <a:ext cx="823252" cy="710758"/>
              <a:chOff x="3755667" y="1931353"/>
              <a:chExt cx="680374" cy="587404"/>
            </a:xfrm>
          </p:grpSpPr>
          <p:sp>
            <p:nvSpPr>
              <p:cNvPr id="116" name="Freeform 46"/>
              <p:cNvSpPr/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kern="0" smtClea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  <p:sp>
            <p:nvSpPr>
              <p:cNvPr id="117" name="Freeform 46"/>
              <p:cNvSpPr/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kern="0" smtClea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</p:grpSp>
        <p:sp>
          <p:nvSpPr>
            <p:cNvPr id="115" name="Freeform 9"/>
            <p:cNvSpPr>
              <a:spLocks noEditPoints="1"/>
            </p:cNvSpPr>
            <p:nvPr/>
          </p:nvSpPr>
          <p:spPr bwMode="auto">
            <a:xfrm>
              <a:off x="4982104" y="1749116"/>
              <a:ext cx="367123" cy="246476"/>
            </a:xfrm>
            <a:custGeom>
              <a:avLst/>
              <a:gdLst>
                <a:gd name="T0" fmla="*/ 208 w 210"/>
                <a:gd name="T1" fmla="*/ 38 h 141"/>
                <a:gd name="T2" fmla="*/ 106 w 210"/>
                <a:gd name="T3" fmla="*/ 70 h 141"/>
                <a:gd name="T4" fmla="*/ 105 w 210"/>
                <a:gd name="T5" fmla="*/ 71 h 141"/>
                <a:gd name="T6" fmla="*/ 104 w 210"/>
                <a:gd name="T7" fmla="*/ 70 h 141"/>
                <a:gd name="T8" fmla="*/ 44 w 210"/>
                <a:gd name="T9" fmla="*/ 52 h 141"/>
                <a:gd name="T10" fmla="*/ 35 w 210"/>
                <a:gd name="T11" fmla="*/ 78 h 141"/>
                <a:gd name="T12" fmla="*/ 41 w 210"/>
                <a:gd name="T13" fmla="*/ 88 h 141"/>
                <a:gd name="T14" fmla="*/ 35 w 210"/>
                <a:gd name="T15" fmla="*/ 98 h 141"/>
                <a:gd name="T16" fmla="*/ 41 w 210"/>
                <a:gd name="T17" fmla="*/ 138 h 141"/>
                <a:gd name="T18" fmla="*/ 40 w 210"/>
                <a:gd name="T19" fmla="*/ 140 h 141"/>
                <a:gd name="T20" fmla="*/ 38 w 210"/>
                <a:gd name="T21" fmla="*/ 141 h 141"/>
                <a:gd name="T22" fmla="*/ 20 w 210"/>
                <a:gd name="T23" fmla="*/ 141 h 141"/>
                <a:gd name="T24" fmla="*/ 18 w 210"/>
                <a:gd name="T25" fmla="*/ 140 h 141"/>
                <a:gd name="T26" fmla="*/ 17 w 210"/>
                <a:gd name="T27" fmla="*/ 138 h 141"/>
                <a:gd name="T28" fmla="*/ 22 w 210"/>
                <a:gd name="T29" fmla="*/ 98 h 141"/>
                <a:gd name="T30" fmla="*/ 17 w 210"/>
                <a:gd name="T31" fmla="*/ 88 h 141"/>
                <a:gd name="T32" fmla="*/ 23 w 210"/>
                <a:gd name="T33" fmla="*/ 78 h 141"/>
                <a:gd name="T34" fmla="*/ 32 w 210"/>
                <a:gd name="T35" fmla="*/ 48 h 141"/>
                <a:gd name="T36" fmla="*/ 2 w 210"/>
                <a:gd name="T37" fmla="*/ 38 h 141"/>
                <a:gd name="T38" fmla="*/ 0 w 210"/>
                <a:gd name="T39" fmla="*/ 35 h 141"/>
                <a:gd name="T40" fmla="*/ 2 w 210"/>
                <a:gd name="T41" fmla="*/ 33 h 141"/>
                <a:gd name="T42" fmla="*/ 104 w 210"/>
                <a:gd name="T43" fmla="*/ 0 h 141"/>
                <a:gd name="T44" fmla="*/ 105 w 210"/>
                <a:gd name="T45" fmla="*/ 0 h 141"/>
                <a:gd name="T46" fmla="*/ 106 w 210"/>
                <a:gd name="T47" fmla="*/ 0 h 141"/>
                <a:gd name="T48" fmla="*/ 208 w 210"/>
                <a:gd name="T49" fmla="*/ 33 h 141"/>
                <a:gd name="T50" fmla="*/ 210 w 210"/>
                <a:gd name="T51" fmla="*/ 35 h 141"/>
                <a:gd name="T52" fmla="*/ 208 w 210"/>
                <a:gd name="T53" fmla="*/ 38 h 141"/>
                <a:gd name="T54" fmla="*/ 164 w 210"/>
                <a:gd name="T55" fmla="*/ 94 h 141"/>
                <a:gd name="T56" fmla="*/ 105 w 210"/>
                <a:gd name="T57" fmla="*/ 117 h 141"/>
                <a:gd name="T58" fmla="*/ 46 w 210"/>
                <a:gd name="T59" fmla="*/ 94 h 141"/>
                <a:gd name="T60" fmla="*/ 48 w 210"/>
                <a:gd name="T61" fmla="*/ 65 h 141"/>
                <a:gd name="T62" fmla="*/ 101 w 210"/>
                <a:gd name="T63" fmla="*/ 82 h 141"/>
                <a:gd name="T64" fmla="*/ 105 w 210"/>
                <a:gd name="T65" fmla="*/ 82 h 141"/>
                <a:gd name="T66" fmla="*/ 109 w 210"/>
                <a:gd name="T67" fmla="*/ 82 h 141"/>
                <a:gd name="T68" fmla="*/ 162 w 210"/>
                <a:gd name="T69" fmla="*/ 65 h 141"/>
                <a:gd name="T70" fmla="*/ 164 w 210"/>
                <a:gd name="T71" fmla="*/ 94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0" h="141">
                  <a:moveTo>
                    <a:pt x="208" y="38"/>
                  </a:moveTo>
                  <a:cubicBezTo>
                    <a:pt x="106" y="70"/>
                    <a:pt x="106" y="70"/>
                    <a:pt x="106" y="70"/>
                  </a:cubicBezTo>
                  <a:cubicBezTo>
                    <a:pt x="106" y="71"/>
                    <a:pt x="105" y="71"/>
                    <a:pt x="105" y="71"/>
                  </a:cubicBezTo>
                  <a:cubicBezTo>
                    <a:pt x="105" y="71"/>
                    <a:pt x="104" y="71"/>
                    <a:pt x="104" y="7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39" y="56"/>
                    <a:pt x="36" y="66"/>
                    <a:pt x="35" y="78"/>
                  </a:cubicBezTo>
                  <a:cubicBezTo>
                    <a:pt x="38" y="80"/>
                    <a:pt x="41" y="84"/>
                    <a:pt x="41" y="88"/>
                  </a:cubicBezTo>
                  <a:cubicBezTo>
                    <a:pt x="41" y="92"/>
                    <a:pt x="38" y="96"/>
                    <a:pt x="35" y="98"/>
                  </a:cubicBezTo>
                  <a:cubicBezTo>
                    <a:pt x="41" y="138"/>
                    <a:pt x="41" y="138"/>
                    <a:pt x="41" y="138"/>
                  </a:cubicBezTo>
                  <a:cubicBezTo>
                    <a:pt x="41" y="138"/>
                    <a:pt x="40" y="139"/>
                    <a:pt x="40" y="140"/>
                  </a:cubicBezTo>
                  <a:cubicBezTo>
                    <a:pt x="39" y="141"/>
                    <a:pt x="38" y="141"/>
                    <a:pt x="38" y="141"/>
                  </a:cubicBezTo>
                  <a:cubicBezTo>
                    <a:pt x="20" y="141"/>
                    <a:pt x="20" y="141"/>
                    <a:pt x="20" y="141"/>
                  </a:cubicBezTo>
                  <a:cubicBezTo>
                    <a:pt x="19" y="141"/>
                    <a:pt x="18" y="141"/>
                    <a:pt x="18" y="140"/>
                  </a:cubicBezTo>
                  <a:cubicBezTo>
                    <a:pt x="17" y="139"/>
                    <a:pt x="17" y="138"/>
                    <a:pt x="17" y="138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19" y="96"/>
                    <a:pt x="17" y="92"/>
                    <a:pt x="17" y="88"/>
                  </a:cubicBezTo>
                  <a:cubicBezTo>
                    <a:pt x="17" y="84"/>
                    <a:pt x="20" y="80"/>
                    <a:pt x="23" y="78"/>
                  </a:cubicBezTo>
                  <a:cubicBezTo>
                    <a:pt x="24" y="67"/>
                    <a:pt x="26" y="56"/>
                    <a:pt x="32" y="4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0" y="38"/>
                    <a:pt x="0" y="37"/>
                    <a:pt x="0" y="35"/>
                  </a:cubicBezTo>
                  <a:cubicBezTo>
                    <a:pt x="0" y="34"/>
                    <a:pt x="0" y="33"/>
                    <a:pt x="2" y="33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0"/>
                    <a:pt x="105" y="0"/>
                    <a:pt x="105" y="0"/>
                  </a:cubicBezTo>
                  <a:cubicBezTo>
                    <a:pt x="105" y="0"/>
                    <a:pt x="106" y="0"/>
                    <a:pt x="106" y="0"/>
                  </a:cubicBezTo>
                  <a:cubicBezTo>
                    <a:pt x="208" y="33"/>
                    <a:pt x="208" y="33"/>
                    <a:pt x="208" y="33"/>
                  </a:cubicBezTo>
                  <a:cubicBezTo>
                    <a:pt x="210" y="33"/>
                    <a:pt x="210" y="34"/>
                    <a:pt x="210" y="35"/>
                  </a:cubicBezTo>
                  <a:cubicBezTo>
                    <a:pt x="210" y="37"/>
                    <a:pt x="210" y="38"/>
                    <a:pt x="208" y="38"/>
                  </a:cubicBezTo>
                  <a:close/>
                  <a:moveTo>
                    <a:pt x="164" y="94"/>
                  </a:moveTo>
                  <a:cubicBezTo>
                    <a:pt x="164" y="107"/>
                    <a:pt x="137" y="117"/>
                    <a:pt x="105" y="117"/>
                  </a:cubicBezTo>
                  <a:cubicBezTo>
                    <a:pt x="73" y="117"/>
                    <a:pt x="46" y="107"/>
                    <a:pt x="46" y="94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101" y="82"/>
                    <a:pt x="101" y="82"/>
                    <a:pt x="101" y="82"/>
                  </a:cubicBezTo>
                  <a:cubicBezTo>
                    <a:pt x="102" y="82"/>
                    <a:pt x="104" y="82"/>
                    <a:pt x="105" y="82"/>
                  </a:cubicBezTo>
                  <a:cubicBezTo>
                    <a:pt x="106" y="82"/>
                    <a:pt x="108" y="82"/>
                    <a:pt x="109" y="82"/>
                  </a:cubicBezTo>
                  <a:cubicBezTo>
                    <a:pt x="162" y="65"/>
                    <a:pt x="162" y="65"/>
                    <a:pt x="162" y="65"/>
                  </a:cubicBezTo>
                  <a:lnTo>
                    <a:pt x="164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118" name="Group 14"/>
          <p:cNvGrpSpPr/>
          <p:nvPr/>
        </p:nvGrpSpPr>
        <p:grpSpPr>
          <a:xfrm>
            <a:off x="4972365" y="4660504"/>
            <a:ext cx="1050218" cy="895468"/>
            <a:chOff x="3897771" y="3699175"/>
            <a:chExt cx="823252" cy="710758"/>
          </a:xfrm>
        </p:grpSpPr>
        <p:grpSp>
          <p:nvGrpSpPr>
            <p:cNvPr id="119" name="Group 226"/>
            <p:cNvGrpSpPr/>
            <p:nvPr/>
          </p:nvGrpSpPr>
          <p:grpSpPr>
            <a:xfrm>
              <a:off x="3897771" y="3699175"/>
              <a:ext cx="823252" cy="710758"/>
              <a:chOff x="3755667" y="1931353"/>
              <a:chExt cx="680374" cy="587404"/>
            </a:xfrm>
          </p:grpSpPr>
          <p:sp>
            <p:nvSpPr>
              <p:cNvPr id="121" name="Freeform 46"/>
              <p:cNvSpPr/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kern="0" smtClea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  <p:sp>
            <p:nvSpPr>
              <p:cNvPr id="122" name="Freeform 46"/>
              <p:cNvSpPr/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kern="0" smtClea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</p:grpSp>
        <p:sp>
          <p:nvSpPr>
            <p:cNvPr id="120" name="Freeform 10"/>
            <p:cNvSpPr>
              <a:spLocks noEditPoints="1"/>
            </p:cNvSpPr>
            <p:nvPr/>
          </p:nvSpPr>
          <p:spPr bwMode="auto">
            <a:xfrm>
              <a:off x="4160844" y="3911642"/>
              <a:ext cx="309068" cy="285823"/>
            </a:xfrm>
            <a:custGeom>
              <a:avLst/>
              <a:gdLst>
                <a:gd name="T0" fmla="*/ 152 w 152"/>
                <a:gd name="T1" fmla="*/ 114 h 140"/>
                <a:gd name="T2" fmla="*/ 149 w 152"/>
                <a:gd name="T3" fmla="*/ 117 h 140"/>
                <a:gd name="T4" fmla="*/ 129 w 152"/>
                <a:gd name="T5" fmla="*/ 117 h 140"/>
                <a:gd name="T6" fmla="*/ 129 w 152"/>
                <a:gd name="T7" fmla="*/ 131 h 140"/>
                <a:gd name="T8" fmla="*/ 120 w 152"/>
                <a:gd name="T9" fmla="*/ 140 h 140"/>
                <a:gd name="T10" fmla="*/ 32 w 152"/>
                <a:gd name="T11" fmla="*/ 140 h 140"/>
                <a:gd name="T12" fmla="*/ 23 w 152"/>
                <a:gd name="T13" fmla="*/ 131 h 140"/>
                <a:gd name="T14" fmla="*/ 23 w 152"/>
                <a:gd name="T15" fmla="*/ 117 h 140"/>
                <a:gd name="T16" fmla="*/ 3 w 152"/>
                <a:gd name="T17" fmla="*/ 117 h 140"/>
                <a:gd name="T18" fmla="*/ 0 w 152"/>
                <a:gd name="T19" fmla="*/ 114 h 140"/>
                <a:gd name="T20" fmla="*/ 0 w 152"/>
                <a:gd name="T21" fmla="*/ 76 h 140"/>
                <a:gd name="T22" fmla="*/ 17 w 152"/>
                <a:gd name="T23" fmla="*/ 58 h 140"/>
                <a:gd name="T24" fmla="*/ 23 w 152"/>
                <a:gd name="T25" fmla="*/ 58 h 140"/>
                <a:gd name="T26" fmla="*/ 23 w 152"/>
                <a:gd name="T27" fmla="*/ 8 h 140"/>
                <a:gd name="T28" fmla="*/ 32 w 152"/>
                <a:gd name="T29" fmla="*/ 0 h 140"/>
                <a:gd name="T30" fmla="*/ 94 w 152"/>
                <a:gd name="T31" fmla="*/ 0 h 140"/>
                <a:gd name="T32" fmla="*/ 109 w 152"/>
                <a:gd name="T33" fmla="*/ 6 h 140"/>
                <a:gd name="T34" fmla="*/ 123 w 152"/>
                <a:gd name="T35" fmla="*/ 20 h 140"/>
                <a:gd name="T36" fmla="*/ 129 w 152"/>
                <a:gd name="T37" fmla="*/ 35 h 140"/>
                <a:gd name="T38" fmla="*/ 129 w 152"/>
                <a:gd name="T39" fmla="*/ 58 h 140"/>
                <a:gd name="T40" fmla="*/ 135 w 152"/>
                <a:gd name="T41" fmla="*/ 58 h 140"/>
                <a:gd name="T42" fmla="*/ 152 w 152"/>
                <a:gd name="T43" fmla="*/ 76 h 140"/>
                <a:gd name="T44" fmla="*/ 152 w 152"/>
                <a:gd name="T45" fmla="*/ 114 h 140"/>
                <a:gd name="T46" fmla="*/ 117 w 152"/>
                <a:gd name="T47" fmla="*/ 70 h 140"/>
                <a:gd name="T48" fmla="*/ 117 w 152"/>
                <a:gd name="T49" fmla="*/ 35 h 140"/>
                <a:gd name="T50" fmla="*/ 102 w 152"/>
                <a:gd name="T51" fmla="*/ 35 h 140"/>
                <a:gd name="T52" fmla="*/ 94 w 152"/>
                <a:gd name="T53" fmla="*/ 26 h 140"/>
                <a:gd name="T54" fmla="*/ 94 w 152"/>
                <a:gd name="T55" fmla="*/ 11 h 140"/>
                <a:gd name="T56" fmla="*/ 35 w 152"/>
                <a:gd name="T57" fmla="*/ 11 h 140"/>
                <a:gd name="T58" fmla="*/ 35 w 152"/>
                <a:gd name="T59" fmla="*/ 70 h 140"/>
                <a:gd name="T60" fmla="*/ 117 w 152"/>
                <a:gd name="T61" fmla="*/ 70 h 140"/>
                <a:gd name="T62" fmla="*/ 117 w 152"/>
                <a:gd name="T63" fmla="*/ 129 h 140"/>
                <a:gd name="T64" fmla="*/ 117 w 152"/>
                <a:gd name="T65" fmla="*/ 105 h 140"/>
                <a:gd name="T66" fmla="*/ 35 w 152"/>
                <a:gd name="T67" fmla="*/ 105 h 140"/>
                <a:gd name="T68" fmla="*/ 35 w 152"/>
                <a:gd name="T69" fmla="*/ 129 h 140"/>
                <a:gd name="T70" fmla="*/ 117 w 152"/>
                <a:gd name="T71" fmla="*/ 129 h 140"/>
                <a:gd name="T72" fmla="*/ 135 w 152"/>
                <a:gd name="T73" fmla="*/ 70 h 140"/>
                <a:gd name="T74" fmla="*/ 129 w 152"/>
                <a:gd name="T75" fmla="*/ 76 h 140"/>
                <a:gd name="T76" fmla="*/ 135 w 152"/>
                <a:gd name="T77" fmla="*/ 82 h 140"/>
                <a:gd name="T78" fmla="*/ 140 w 152"/>
                <a:gd name="T79" fmla="*/ 76 h 140"/>
                <a:gd name="T80" fmla="*/ 135 w 152"/>
                <a:gd name="T81" fmla="*/ 7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52" h="140">
                  <a:moveTo>
                    <a:pt x="152" y="114"/>
                  </a:moveTo>
                  <a:cubicBezTo>
                    <a:pt x="152" y="115"/>
                    <a:pt x="151" y="117"/>
                    <a:pt x="149" y="117"/>
                  </a:cubicBezTo>
                  <a:cubicBezTo>
                    <a:pt x="129" y="117"/>
                    <a:pt x="129" y="117"/>
                    <a:pt x="129" y="117"/>
                  </a:cubicBezTo>
                  <a:cubicBezTo>
                    <a:pt x="129" y="131"/>
                    <a:pt x="129" y="131"/>
                    <a:pt x="129" y="131"/>
                  </a:cubicBezTo>
                  <a:cubicBezTo>
                    <a:pt x="129" y="136"/>
                    <a:pt x="125" y="140"/>
                    <a:pt x="120" y="140"/>
                  </a:cubicBezTo>
                  <a:cubicBezTo>
                    <a:pt x="32" y="140"/>
                    <a:pt x="32" y="140"/>
                    <a:pt x="32" y="140"/>
                  </a:cubicBezTo>
                  <a:cubicBezTo>
                    <a:pt x="27" y="140"/>
                    <a:pt x="23" y="136"/>
                    <a:pt x="23" y="131"/>
                  </a:cubicBezTo>
                  <a:cubicBezTo>
                    <a:pt x="23" y="117"/>
                    <a:pt x="23" y="117"/>
                    <a:pt x="23" y="117"/>
                  </a:cubicBezTo>
                  <a:cubicBezTo>
                    <a:pt x="3" y="117"/>
                    <a:pt x="3" y="117"/>
                    <a:pt x="3" y="117"/>
                  </a:cubicBezTo>
                  <a:cubicBezTo>
                    <a:pt x="1" y="117"/>
                    <a:pt x="0" y="115"/>
                    <a:pt x="0" y="114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66"/>
                    <a:pt x="8" y="58"/>
                    <a:pt x="17" y="58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4"/>
                    <a:pt x="27" y="0"/>
                    <a:pt x="32" y="0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8" y="0"/>
                    <a:pt x="105" y="2"/>
                    <a:pt x="109" y="6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6" y="23"/>
                    <a:pt x="129" y="30"/>
                    <a:pt x="129" y="35"/>
                  </a:cubicBezTo>
                  <a:cubicBezTo>
                    <a:pt x="129" y="58"/>
                    <a:pt x="129" y="58"/>
                    <a:pt x="129" y="58"/>
                  </a:cubicBezTo>
                  <a:cubicBezTo>
                    <a:pt x="135" y="58"/>
                    <a:pt x="135" y="58"/>
                    <a:pt x="135" y="58"/>
                  </a:cubicBezTo>
                  <a:cubicBezTo>
                    <a:pt x="144" y="58"/>
                    <a:pt x="152" y="66"/>
                    <a:pt x="152" y="76"/>
                  </a:cubicBezTo>
                  <a:lnTo>
                    <a:pt x="152" y="114"/>
                  </a:lnTo>
                  <a:close/>
                  <a:moveTo>
                    <a:pt x="117" y="70"/>
                  </a:moveTo>
                  <a:cubicBezTo>
                    <a:pt x="117" y="35"/>
                    <a:pt x="117" y="35"/>
                    <a:pt x="117" y="35"/>
                  </a:cubicBezTo>
                  <a:cubicBezTo>
                    <a:pt x="102" y="35"/>
                    <a:pt x="102" y="35"/>
                    <a:pt x="102" y="35"/>
                  </a:cubicBezTo>
                  <a:cubicBezTo>
                    <a:pt x="98" y="35"/>
                    <a:pt x="94" y="31"/>
                    <a:pt x="94" y="26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70"/>
                    <a:pt x="35" y="70"/>
                    <a:pt x="35" y="70"/>
                  </a:cubicBezTo>
                  <a:lnTo>
                    <a:pt x="117" y="70"/>
                  </a:lnTo>
                  <a:close/>
                  <a:moveTo>
                    <a:pt x="117" y="129"/>
                  </a:moveTo>
                  <a:cubicBezTo>
                    <a:pt x="117" y="105"/>
                    <a:pt x="117" y="105"/>
                    <a:pt x="117" y="105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5" y="129"/>
                    <a:pt x="35" y="129"/>
                    <a:pt x="35" y="129"/>
                  </a:cubicBezTo>
                  <a:lnTo>
                    <a:pt x="117" y="129"/>
                  </a:lnTo>
                  <a:close/>
                  <a:moveTo>
                    <a:pt x="135" y="70"/>
                  </a:moveTo>
                  <a:cubicBezTo>
                    <a:pt x="131" y="70"/>
                    <a:pt x="129" y="73"/>
                    <a:pt x="129" y="76"/>
                  </a:cubicBezTo>
                  <a:cubicBezTo>
                    <a:pt x="129" y="79"/>
                    <a:pt x="131" y="82"/>
                    <a:pt x="135" y="82"/>
                  </a:cubicBezTo>
                  <a:cubicBezTo>
                    <a:pt x="138" y="82"/>
                    <a:pt x="140" y="79"/>
                    <a:pt x="140" y="76"/>
                  </a:cubicBezTo>
                  <a:cubicBezTo>
                    <a:pt x="140" y="73"/>
                    <a:pt x="138" y="70"/>
                    <a:pt x="135" y="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123" name="Group 3"/>
          <p:cNvGrpSpPr/>
          <p:nvPr/>
        </p:nvGrpSpPr>
        <p:grpSpPr>
          <a:xfrm>
            <a:off x="4699949" y="2355561"/>
            <a:ext cx="1050218" cy="895468"/>
            <a:chOff x="3684228" y="1869676"/>
            <a:chExt cx="823252" cy="710758"/>
          </a:xfrm>
        </p:grpSpPr>
        <p:grpSp>
          <p:nvGrpSpPr>
            <p:cNvPr id="124" name="Group 1"/>
            <p:cNvGrpSpPr/>
            <p:nvPr/>
          </p:nvGrpSpPr>
          <p:grpSpPr>
            <a:xfrm>
              <a:off x="3684228" y="1869676"/>
              <a:ext cx="823252" cy="710758"/>
              <a:chOff x="3755667" y="1931353"/>
              <a:chExt cx="680374" cy="587404"/>
            </a:xfrm>
            <a:solidFill>
              <a:srgbClr val="FFFFFF"/>
            </a:solidFill>
          </p:grpSpPr>
          <p:sp>
            <p:nvSpPr>
              <p:cNvPr id="126" name="Freeform 46"/>
              <p:cNvSpPr/>
              <p:nvPr/>
            </p:nvSpPr>
            <p:spPr bwMode="auto">
              <a:xfrm>
                <a:off x="3755667" y="1931353"/>
                <a:ext cx="680374" cy="587404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bg1"/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kern="0" smtClea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  <p:sp>
            <p:nvSpPr>
              <p:cNvPr id="127" name="Freeform 46"/>
              <p:cNvSpPr/>
              <p:nvPr/>
            </p:nvSpPr>
            <p:spPr bwMode="auto">
              <a:xfrm>
                <a:off x="3840267" y="2004393"/>
                <a:ext cx="511175" cy="441325"/>
              </a:xfrm>
              <a:custGeom>
                <a:avLst/>
                <a:gdLst>
                  <a:gd name="T0" fmla="*/ 161 w 643"/>
                  <a:gd name="T1" fmla="*/ 0 h 555"/>
                  <a:gd name="T2" fmla="*/ 482 w 643"/>
                  <a:gd name="T3" fmla="*/ 0 h 555"/>
                  <a:gd name="T4" fmla="*/ 643 w 643"/>
                  <a:gd name="T5" fmla="*/ 277 h 555"/>
                  <a:gd name="T6" fmla="*/ 482 w 643"/>
                  <a:gd name="T7" fmla="*/ 555 h 555"/>
                  <a:gd name="T8" fmla="*/ 161 w 643"/>
                  <a:gd name="T9" fmla="*/ 555 h 555"/>
                  <a:gd name="T10" fmla="*/ 0 w 643"/>
                  <a:gd name="T11" fmla="*/ 277 h 555"/>
                  <a:gd name="T12" fmla="*/ 161 w 643"/>
                  <a:gd name="T13" fmla="*/ 0 h 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43" h="555">
                    <a:moveTo>
                      <a:pt x="161" y="0"/>
                    </a:moveTo>
                    <a:lnTo>
                      <a:pt x="482" y="0"/>
                    </a:lnTo>
                    <a:lnTo>
                      <a:pt x="643" y="277"/>
                    </a:lnTo>
                    <a:lnTo>
                      <a:pt x="482" y="555"/>
                    </a:lnTo>
                    <a:lnTo>
                      <a:pt x="161" y="555"/>
                    </a:lnTo>
                    <a:lnTo>
                      <a:pt x="0" y="277"/>
                    </a:lnTo>
                    <a:lnTo>
                      <a:pt x="16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kern="0" smtClea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</p:grpSp>
        <p:sp>
          <p:nvSpPr>
            <p:cNvPr id="125" name="Freeform 11"/>
            <p:cNvSpPr>
              <a:spLocks noEditPoints="1"/>
            </p:cNvSpPr>
            <p:nvPr/>
          </p:nvSpPr>
          <p:spPr bwMode="auto">
            <a:xfrm>
              <a:off x="3950778" y="2059444"/>
              <a:ext cx="290153" cy="341524"/>
            </a:xfrm>
            <a:custGeom>
              <a:avLst/>
              <a:gdLst>
                <a:gd name="T0" fmla="*/ 118 w 129"/>
                <a:gd name="T1" fmla="*/ 87 h 152"/>
                <a:gd name="T2" fmla="*/ 107 w 129"/>
                <a:gd name="T3" fmla="*/ 99 h 152"/>
                <a:gd name="T4" fmla="*/ 51 w 129"/>
                <a:gd name="T5" fmla="*/ 107 h 152"/>
                <a:gd name="T6" fmla="*/ 15 w 129"/>
                <a:gd name="T7" fmla="*/ 94 h 152"/>
                <a:gd name="T8" fmla="*/ 9 w 129"/>
                <a:gd name="T9" fmla="*/ 79 h 152"/>
                <a:gd name="T10" fmla="*/ 0 w 129"/>
                <a:gd name="T11" fmla="*/ 22 h 152"/>
                <a:gd name="T12" fmla="*/ 17 w 129"/>
                <a:gd name="T13" fmla="*/ 8 h 152"/>
                <a:gd name="T14" fmla="*/ 46 w 129"/>
                <a:gd name="T15" fmla="*/ 2 h 152"/>
                <a:gd name="T16" fmla="*/ 107 w 129"/>
                <a:gd name="T17" fmla="*/ 6 h 152"/>
                <a:gd name="T18" fmla="*/ 127 w 129"/>
                <a:gd name="T19" fmla="*/ 18 h 152"/>
                <a:gd name="T20" fmla="*/ 128 w 129"/>
                <a:gd name="T21" fmla="*/ 27 h 152"/>
                <a:gd name="T22" fmla="*/ 118 w 129"/>
                <a:gd name="T23" fmla="*/ 87 h 152"/>
                <a:gd name="T24" fmla="*/ 101 w 129"/>
                <a:gd name="T25" fmla="*/ 141 h 152"/>
                <a:gd name="T26" fmla="*/ 47 w 129"/>
                <a:gd name="T27" fmla="*/ 148 h 152"/>
                <a:gd name="T28" fmla="*/ 21 w 129"/>
                <a:gd name="T29" fmla="*/ 135 h 152"/>
                <a:gd name="T30" fmla="*/ 16 w 129"/>
                <a:gd name="T31" fmla="*/ 108 h 152"/>
                <a:gd name="T32" fmla="*/ 16 w 129"/>
                <a:gd name="T33" fmla="*/ 106 h 152"/>
                <a:gd name="T34" fmla="*/ 18 w 129"/>
                <a:gd name="T35" fmla="*/ 106 h 152"/>
                <a:gd name="T36" fmla="*/ 111 w 129"/>
                <a:gd name="T37" fmla="*/ 106 h 152"/>
                <a:gd name="T38" fmla="*/ 112 w 129"/>
                <a:gd name="T39" fmla="*/ 115 h 152"/>
                <a:gd name="T40" fmla="*/ 101 w 129"/>
                <a:gd name="T41" fmla="*/ 141 h 152"/>
                <a:gd name="T42" fmla="*/ 89 w 129"/>
                <a:gd name="T43" fmla="*/ 13 h 152"/>
                <a:gd name="T44" fmla="*/ 38 w 129"/>
                <a:gd name="T45" fmla="*/ 13 h 152"/>
                <a:gd name="T46" fmla="*/ 22 w 129"/>
                <a:gd name="T47" fmla="*/ 20 h 152"/>
                <a:gd name="T48" fmla="*/ 44 w 129"/>
                <a:gd name="T49" fmla="*/ 28 h 152"/>
                <a:gd name="T50" fmla="*/ 85 w 129"/>
                <a:gd name="T51" fmla="*/ 28 h 152"/>
                <a:gd name="T52" fmla="*/ 106 w 129"/>
                <a:gd name="T53" fmla="*/ 20 h 152"/>
                <a:gd name="T54" fmla="*/ 89 w 129"/>
                <a:gd name="T55" fmla="*/ 13 h 152"/>
                <a:gd name="T56" fmla="*/ 56 w 129"/>
                <a:gd name="T57" fmla="*/ 54 h 152"/>
                <a:gd name="T58" fmla="*/ 44 w 129"/>
                <a:gd name="T59" fmla="*/ 74 h 152"/>
                <a:gd name="T60" fmla="*/ 66 w 129"/>
                <a:gd name="T61" fmla="*/ 93 h 152"/>
                <a:gd name="T62" fmla="*/ 84 w 129"/>
                <a:gd name="T63" fmla="*/ 70 h 152"/>
                <a:gd name="T64" fmla="*/ 56 w 129"/>
                <a:gd name="T65" fmla="*/ 54 h 152"/>
                <a:gd name="T66" fmla="*/ 59 w 129"/>
                <a:gd name="T67" fmla="*/ 82 h 152"/>
                <a:gd name="T68" fmla="*/ 59 w 129"/>
                <a:gd name="T69" fmla="*/ 64 h 152"/>
                <a:gd name="T70" fmla="*/ 74 w 129"/>
                <a:gd name="T71" fmla="*/ 72 h 152"/>
                <a:gd name="T72" fmla="*/ 59 w 129"/>
                <a:gd name="T73" fmla="*/ 8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29" h="152">
                  <a:moveTo>
                    <a:pt x="118" y="87"/>
                  </a:moveTo>
                  <a:cubicBezTo>
                    <a:pt x="117" y="93"/>
                    <a:pt x="111" y="96"/>
                    <a:pt x="107" y="99"/>
                  </a:cubicBezTo>
                  <a:cubicBezTo>
                    <a:pt x="89" y="107"/>
                    <a:pt x="69" y="109"/>
                    <a:pt x="51" y="107"/>
                  </a:cubicBezTo>
                  <a:cubicBezTo>
                    <a:pt x="38" y="106"/>
                    <a:pt x="25" y="102"/>
                    <a:pt x="15" y="94"/>
                  </a:cubicBezTo>
                  <a:cubicBezTo>
                    <a:pt x="10" y="90"/>
                    <a:pt x="10" y="84"/>
                    <a:pt x="9" y="79"/>
                  </a:cubicBezTo>
                  <a:cubicBezTo>
                    <a:pt x="6" y="60"/>
                    <a:pt x="2" y="41"/>
                    <a:pt x="0" y="22"/>
                  </a:cubicBezTo>
                  <a:cubicBezTo>
                    <a:pt x="1" y="14"/>
                    <a:pt x="10" y="10"/>
                    <a:pt x="17" y="8"/>
                  </a:cubicBezTo>
                  <a:cubicBezTo>
                    <a:pt x="26" y="4"/>
                    <a:pt x="36" y="3"/>
                    <a:pt x="46" y="2"/>
                  </a:cubicBezTo>
                  <a:cubicBezTo>
                    <a:pt x="66" y="0"/>
                    <a:pt x="87" y="1"/>
                    <a:pt x="107" y="6"/>
                  </a:cubicBezTo>
                  <a:cubicBezTo>
                    <a:pt x="115" y="9"/>
                    <a:pt x="122" y="12"/>
                    <a:pt x="127" y="18"/>
                  </a:cubicBezTo>
                  <a:cubicBezTo>
                    <a:pt x="129" y="20"/>
                    <a:pt x="129" y="24"/>
                    <a:pt x="128" y="27"/>
                  </a:cubicBezTo>
                  <a:cubicBezTo>
                    <a:pt x="125" y="47"/>
                    <a:pt x="121" y="67"/>
                    <a:pt x="118" y="87"/>
                  </a:cubicBezTo>
                  <a:close/>
                  <a:moveTo>
                    <a:pt x="101" y="141"/>
                  </a:moveTo>
                  <a:cubicBezTo>
                    <a:pt x="85" y="151"/>
                    <a:pt x="65" y="152"/>
                    <a:pt x="47" y="148"/>
                  </a:cubicBezTo>
                  <a:cubicBezTo>
                    <a:pt x="37" y="147"/>
                    <a:pt x="26" y="144"/>
                    <a:pt x="21" y="135"/>
                  </a:cubicBezTo>
                  <a:cubicBezTo>
                    <a:pt x="18" y="126"/>
                    <a:pt x="17" y="117"/>
                    <a:pt x="16" y="108"/>
                  </a:cubicBezTo>
                  <a:cubicBezTo>
                    <a:pt x="16" y="106"/>
                    <a:pt x="16" y="106"/>
                    <a:pt x="16" y="106"/>
                  </a:cubicBezTo>
                  <a:cubicBezTo>
                    <a:pt x="18" y="106"/>
                    <a:pt x="18" y="106"/>
                    <a:pt x="18" y="106"/>
                  </a:cubicBezTo>
                  <a:cubicBezTo>
                    <a:pt x="45" y="124"/>
                    <a:pt x="83" y="124"/>
                    <a:pt x="111" y="106"/>
                  </a:cubicBezTo>
                  <a:cubicBezTo>
                    <a:pt x="115" y="107"/>
                    <a:pt x="112" y="112"/>
                    <a:pt x="112" y="115"/>
                  </a:cubicBezTo>
                  <a:cubicBezTo>
                    <a:pt x="109" y="124"/>
                    <a:pt x="110" y="136"/>
                    <a:pt x="101" y="141"/>
                  </a:cubicBezTo>
                  <a:close/>
                  <a:moveTo>
                    <a:pt x="89" y="13"/>
                  </a:moveTo>
                  <a:cubicBezTo>
                    <a:pt x="72" y="11"/>
                    <a:pt x="55" y="10"/>
                    <a:pt x="38" y="13"/>
                  </a:cubicBezTo>
                  <a:cubicBezTo>
                    <a:pt x="32" y="14"/>
                    <a:pt x="26" y="15"/>
                    <a:pt x="22" y="20"/>
                  </a:cubicBezTo>
                  <a:cubicBezTo>
                    <a:pt x="28" y="26"/>
                    <a:pt x="36" y="27"/>
                    <a:pt x="44" y="28"/>
                  </a:cubicBezTo>
                  <a:cubicBezTo>
                    <a:pt x="57" y="29"/>
                    <a:pt x="71" y="30"/>
                    <a:pt x="85" y="28"/>
                  </a:cubicBezTo>
                  <a:cubicBezTo>
                    <a:pt x="92" y="27"/>
                    <a:pt x="101" y="26"/>
                    <a:pt x="106" y="20"/>
                  </a:cubicBezTo>
                  <a:cubicBezTo>
                    <a:pt x="102" y="15"/>
                    <a:pt x="95" y="14"/>
                    <a:pt x="89" y="13"/>
                  </a:cubicBezTo>
                  <a:close/>
                  <a:moveTo>
                    <a:pt x="56" y="54"/>
                  </a:moveTo>
                  <a:cubicBezTo>
                    <a:pt x="48" y="57"/>
                    <a:pt x="43" y="65"/>
                    <a:pt x="44" y="74"/>
                  </a:cubicBezTo>
                  <a:cubicBezTo>
                    <a:pt x="44" y="85"/>
                    <a:pt x="55" y="94"/>
                    <a:pt x="66" y="93"/>
                  </a:cubicBezTo>
                  <a:cubicBezTo>
                    <a:pt x="77" y="92"/>
                    <a:pt x="86" y="81"/>
                    <a:pt x="84" y="70"/>
                  </a:cubicBezTo>
                  <a:cubicBezTo>
                    <a:pt x="83" y="57"/>
                    <a:pt x="68" y="48"/>
                    <a:pt x="56" y="54"/>
                  </a:cubicBezTo>
                  <a:close/>
                  <a:moveTo>
                    <a:pt x="59" y="82"/>
                  </a:moveTo>
                  <a:cubicBezTo>
                    <a:pt x="52" y="79"/>
                    <a:pt x="52" y="67"/>
                    <a:pt x="59" y="64"/>
                  </a:cubicBezTo>
                  <a:cubicBezTo>
                    <a:pt x="65" y="60"/>
                    <a:pt x="74" y="65"/>
                    <a:pt x="74" y="72"/>
                  </a:cubicBezTo>
                  <a:cubicBezTo>
                    <a:pt x="75" y="80"/>
                    <a:pt x="66" y="86"/>
                    <a:pt x="59" y="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sp>
        <p:nvSpPr>
          <p:cNvPr id="128" name="Rectangle 45"/>
          <p:cNvSpPr/>
          <p:nvPr/>
        </p:nvSpPr>
        <p:spPr bwMode="auto">
          <a:xfrm>
            <a:off x="1986714" y="575791"/>
            <a:ext cx="7588294" cy="594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工作完成情况</a:t>
            </a:r>
            <a:endParaRPr lang="en-US" altLang="zh-CN" sz="3600" b="1" dirty="0">
              <a:solidFill>
                <a:srgbClr val="000000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129" name="Rectangle 14"/>
          <p:cNvSpPr/>
          <p:nvPr/>
        </p:nvSpPr>
        <p:spPr bwMode="auto">
          <a:xfrm>
            <a:off x="1296541" y="1130297"/>
            <a:ext cx="8968640" cy="453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200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字以内，</a:t>
            </a:r>
            <a:endParaRPr lang="en-US" altLang="zh-CN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据统计每页幻灯片的最好控制在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5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分钟之内。</a:t>
            </a:r>
            <a:endParaRPr lang="en-US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</p:spTree>
  </p:cSld>
  <p:clrMapOvr>
    <a:masterClrMapping/>
  </p:clrMapOvr>
  <p:transition spd="slow" advTm="43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500"/>
                            </p:stCondLst>
                            <p:childTnLst>
                              <p:par>
                                <p:cTn id="4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000"/>
                            </p:stCondLst>
                            <p:childTnLst>
                              <p:par>
                                <p:cTn id="7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500"/>
                            </p:stCondLst>
                            <p:childTnLst>
                              <p:par>
                                <p:cTn id="8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0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500"/>
                            </p:stCondLst>
                            <p:childTnLst>
                              <p:par>
                                <p:cTn id="9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000"/>
                            </p:stCondLst>
                            <p:childTnLst>
                              <p:par>
                                <p:cTn id="9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5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9000"/>
                            </p:stCondLst>
                            <p:childTnLst>
                              <p:par>
                                <p:cTn id="1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70" grpId="0" animBg="1"/>
      <p:bldP spid="71" grpId="0" animBg="1"/>
      <p:bldP spid="72" grpId="0"/>
      <p:bldP spid="73" grpId="0" animBg="1"/>
      <p:bldP spid="74" grpId="0"/>
      <p:bldP spid="75" grpId="0" animBg="1"/>
      <p:bldP spid="76" grpId="0"/>
      <p:bldP spid="86" grpId="0"/>
      <p:bldP spid="87" grpId="0"/>
      <p:bldP spid="88" grpId="0"/>
      <p:bldP spid="128" grpId="0"/>
      <p:bldP spid="12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 bwMode="auto">
          <a:xfrm>
            <a:off x="0" y="1716315"/>
            <a:ext cx="11522075" cy="4764132"/>
          </a:xfrm>
          <a:prstGeom prst="rect">
            <a:avLst/>
          </a:prstGeom>
          <a:solidFill>
            <a:srgbClr val="000000">
              <a:alpha val="8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3718" tIns="61859" rIns="123718" bIns="61859" numCol="1" rtlCol="0" anchor="t" anchorCtr="0" compatLnSpc="1"/>
          <a:lstStyle/>
          <a:p>
            <a:pPr algn="ctr" defTabSz="123698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76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26" name="Group 35"/>
          <p:cNvGrpSpPr/>
          <p:nvPr/>
        </p:nvGrpSpPr>
        <p:grpSpPr bwMode="auto">
          <a:xfrm>
            <a:off x="7334254" y="2503036"/>
            <a:ext cx="3214025" cy="1283327"/>
            <a:chOff x="0" y="0"/>
            <a:chExt cx="3425" cy="856"/>
          </a:xfrm>
        </p:grpSpPr>
        <p:sp>
          <p:nvSpPr>
            <p:cNvPr id="27" name="Rectangle 36"/>
            <p:cNvSpPr/>
            <p:nvPr/>
          </p:nvSpPr>
          <p:spPr bwMode="auto">
            <a:xfrm>
              <a:off x="0" y="0"/>
              <a:ext cx="241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20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单击此处添加标题</a:t>
              </a:r>
              <a:endParaRPr lang="en-US" sz="2200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  <p:sp>
          <p:nvSpPr>
            <p:cNvPr id="28" name="Rectangle 37"/>
            <p:cNvSpPr/>
            <p:nvPr/>
          </p:nvSpPr>
          <p:spPr bwMode="auto">
            <a:xfrm>
              <a:off x="12" y="181"/>
              <a:ext cx="3413" cy="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FFFFFF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100" dirty="0">
                  <a:solidFill>
                    <a:srgbClr val="FFFFFF"/>
                  </a:solidFill>
                  <a:latin typeface="微软雅黑"/>
                  <a:ea typeface="微软雅黑"/>
                  <a:sym typeface="Gill Sans" charset="0"/>
                </a:rPr>
                <a:t>200</a:t>
              </a:r>
              <a:r>
                <a:rPr lang="zh-CN" altLang="en-US" sz="1100" dirty="0">
                  <a:solidFill>
                    <a:srgbClr val="FFFFFF"/>
                  </a:solidFill>
                  <a:latin typeface="微软雅黑"/>
                  <a:ea typeface="微软雅黑"/>
                  <a:sym typeface="Gill Sans" charset="0"/>
                </a:rPr>
                <a:t>字以内，据统计每页幻灯片的最好控制在</a:t>
              </a:r>
              <a:r>
                <a:rPr lang="en-US" altLang="zh-CN" sz="1100" dirty="0">
                  <a:solidFill>
                    <a:srgbClr val="FFFFFF"/>
                  </a:solidFill>
                  <a:latin typeface="微软雅黑"/>
                  <a:ea typeface="微软雅黑"/>
                  <a:sym typeface="Gill Sans" charset="0"/>
                </a:rPr>
                <a:t>5</a:t>
              </a:r>
              <a:r>
                <a:rPr lang="zh-CN" altLang="en-US" sz="1100" dirty="0">
                  <a:solidFill>
                    <a:srgbClr val="FFFFFF"/>
                  </a:solidFill>
                  <a:latin typeface="微软雅黑"/>
                  <a:ea typeface="微软雅黑"/>
                  <a:sym typeface="Gill Sans" charset="0"/>
                </a:rPr>
                <a:t>分钟之内。</a:t>
              </a:r>
              <a:endParaRPr lang="en-US" sz="11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</p:grpSp>
      <p:sp>
        <p:nvSpPr>
          <p:cNvPr id="29" name="Oval 5"/>
          <p:cNvSpPr/>
          <p:nvPr/>
        </p:nvSpPr>
        <p:spPr bwMode="auto">
          <a:xfrm>
            <a:off x="6270524" y="2442086"/>
            <a:ext cx="809617" cy="799578"/>
          </a:xfrm>
          <a:prstGeom prst="ellipse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3718" tIns="61859" rIns="123718" bIns="61859" numCol="1" rtlCol="0" anchor="t" anchorCtr="0" compatLnSpc="1"/>
          <a:lstStyle/>
          <a:p>
            <a:pPr algn="ctr" defTabSz="123698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76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30" name="Group 35"/>
          <p:cNvGrpSpPr/>
          <p:nvPr/>
        </p:nvGrpSpPr>
        <p:grpSpPr bwMode="auto">
          <a:xfrm>
            <a:off x="7334254" y="4485329"/>
            <a:ext cx="3214025" cy="1283327"/>
            <a:chOff x="0" y="0"/>
            <a:chExt cx="3425" cy="856"/>
          </a:xfrm>
        </p:grpSpPr>
        <p:sp>
          <p:nvSpPr>
            <p:cNvPr id="31" name="Rectangle 36"/>
            <p:cNvSpPr/>
            <p:nvPr/>
          </p:nvSpPr>
          <p:spPr bwMode="auto">
            <a:xfrm>
              <a:off x="0" y="0"/>
              <a:ext cx="2562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20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单击此处添加标题</a:t>
              </a:r>
              <a:endParaRPr lang="en-US" sz="2200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  <p:sp>
          <p:nvSpPr>
            <p:cNvPr id="32" name="Rectangle 37"/>
            <p:cNvSpPr/>
            <p:nvPr/>
          </p:nvSpPr>
          <p:spPr bwMode="auto">
            <a:xfrm>
              <a:off x="12" y="181"/>
              <a:ext cx="3413" cy="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FFFFFF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100" dirty="0">
                  <a:solidFill>
                    <a:srgbClr val="FFFFFF"/>
                  </a:solidFill>
                  <a:latin typeface="微软雅黑"/>
                  <a:ea typeface="微软雅黑"/>
                  <a:sym typeface="Gill Sans" charset="0"/>
                </a:rPr>
                <a:t>200</a:t>
              </a:r>
              <a:r>
                <a:rPr lang="zh-CN" altLang="en-US" sz="1100" dirty="0">
                  <a:solidFill>
                    <a:srgbClr val="FFFFFF"/>
                  </a:solidFill>
                  <a:latin typeface="微软雅黑"/>
                  <a:ea typeface="微软雅黑"/>
                  <a:sym typeface="Gill Sans" charset="0"/>
                </a:rPr>
                <a:t>字以内，据统计每页幻灯片的最好控制在</a:t>
              </a:r>
              <a:r>
                <a:rPr lang="en-US" altLang="zh-CN" sz="1100" dirty="0">
                  <a:solidFill>
                    <a:srgbClr val="FFFFFF"/>
                  </a:solidFill>
                  <a:latin typeface="微软雅黑"/>
                  <a:ea typeface="微软雅黑"/>
                  <a:sym typeface="Gill Sans" charset="0"/>
                </a:rPr>
                <a:t>5</a:t>
              </a:r>
              <a:r>
                <a:rPr lang="zh-CN" altLang="en-US" sz="1100" dirty="0">
                  <a:solidFill>
                    <a:srgbClr val="FFFFFF"/>
                  </a:solidFill>
                  <a:latin typeface="微软雅黑"/>
                  <a:ea typeface="微软雅黑"/>
                  <a:sym typeface="Gill Sans" charset="0"/>
                </a:rPr>
                <a:t>分钟之内。</a:t>
              </a:r>
              <a:endParaRPr lang="en-US" sz="11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</p:grpSp>
      <p:sp>
        <p:nvSpPr>
          <p:cNvPr id="33" name="Oval 198"/>
          <p:cNvSpPr/>
          <p:nvPr/>
        </p:nvSpPr>
        <p:spPr bwMode="auto">
          <a:xfrm>
            <a:off x="6270524" y="4424380"/>
            <a:ext cx="809617" cy="799578"/>
          </a:xfrm>
          <a:prstGeom prst="ellipse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3718" tIns="61859" rIns="123718" bIns="61859" numCol="1" rtlCol="0" anchor="t" anchorCtr="0" compatLnSpc="1"/>
          <a:lstStyle/>
          <a:p>
            <a:pPr algn="ctr" defTabSz="123698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76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34" name="Group 35"/>
          <p:cNvGrpSpPr/>
          <p:nvPr/>
        </p:nvGrpSpPr>
        <p:grpSpPr bwMode="auto">
          <a:xfrm>
            <a:off x="2266743" y="2503036"/>
            <a:ext cx="3214025" cy="1283327"/>
            <a:chOff x="0" y="0"/>
            <a:chExt cx="3425" cy="856"/>
          </a:xfrm>
        </p:grpSpPr>
        <p:sp>
          <p:nvSpPr>
            <p:cNvPr id="35" name="Rectangle 36"/>
            <p:cNvSpPr/>
            <p:nvPr/>
          </p:nvSpPr>
          <p:spPr bwMode="auto">
            <a:xfrm>
              <a:off x="0" y="0"/>
              <a:ext cx="2496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20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单击此处添加标题</a:t>
              </a:r>
              <a:endParaRPr lang="en-US" sz="2200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  <p:sp>
          <p:nvSpPr>
            <p:cNvPr id="36" name="Rectangle 37"/>
            <p:cNvSpPr/>
            <p:nvPr/>
          </p:nvSpPr>
          <p:spPr bwMode="auto">
            <a:xfrm>
              <a:off x="12" y="181"/>
              <a:ext cx="3413" cy="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FFFFFF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100" dirty="0">
                  <a:solidFill>
                    <a:srgbClr val="FFFFFF"/>
                  </a:solidFill>
                  <a:latin typeface="微软雅黑"/>
                  <a:ea typeface="微软雅黑"/>
                  <a:sym typeface="Gill Sans" charset="0"/>
                </a:rPr>
                <a:t>200</a:t>
              </a:r>
              <a:r>
                <a:rPr lang="zh-CN" altLang="en-US" sz="1100" dirty="0">
                  <a:solidFill>
                    <a:srgbClr val="FFFFFF"/>
                  </a:solidFill>
                  <a:latin typeface="微软雅黑"/>
                  <a:ea typeface="微软雅黑"/>
                  <a:sym typeface="Gill Sans" charset="0"/>
                </a:rPr>
                <a:t>字以内，据统计每页幻灯片的最好控制在</a:t>
              </a:r>
              <a:r>
                <a:rPr lang="en-US" altLang="zh-CN" sz="1100" dirty="0">
                  <a:solidFill>
                    <a:srgbClr val="FFFFFF"/>
                  </a:solidFill>
                  <a:latin typeface="微软雅黑"/>
                  <a:ea typeface="微软雅黑"/>
                  <a:sym typeface="Gill Sans" charset="0"/>
                </a:rPr>
                <a:t>5</a:t>
              </a:r>
              <a:r>
                <a:rPr lang="zh-CN" altLang="en-US" sz="1100" dirty="0">
                  <a:solidFill>
                    <a:srgbClr val="FFFFFF"/>
                  </a:solidFill>
                  <a:latin typeface="微软雅黑"/>
                  <a:ea typeface="微软雅黑"/>
                  <a:sym typeface="Gill Sans" charset="0"/>
                </a:rPr>
                <a:t>分钟之内。</a:t>
              </a:r>
              <a:endParaRPr lang="en-US" sz="11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</p:grpSp>
      <p:sp>
        <p:nvSpPr>
          <p:cNvPr id="37" name="Oval 202"/>
          <p:cNvSpPr/>
          <p:nvPr/>
        </p:nvSpPr>
        <p:spPr bwMode="auto">
          <a:xfrm>
            <a:off x="1203013" y="2442086"/>
            <a:ext cx="809617" cy="799578"/>
          </a:xfrm>
          <a:prstGeom prst="ellipse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3718" tIns="61859" rIns="123718" bIns="61859" numCol="1" rtlCol="0" anchor="t" anchorCtr="0" compatLnSpc="1"/>
          <a:lstStyle/>
          <a:p>
            <a:pPr algn="ctr" defTabSz="123698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76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38" name="Group 35"/>
          <p:cNvGrpSpPr/>
          <p:nvPr/>
        </p:nvGrpSpPr>
        <p:grpSpPr bwMode="auto">
          <a:xfrm>
            <a:off x="2266743" y="4485329"/>
            <a:ext cx="3214025" cy="1283327"/>
            <a:chOff x="0" y="0"/>
            <a:chExt cx="3425" cy="856"/>
          </a:xfrm>
        </p:grpSpPr>
        <p:sp>
          <p:nvSpPr>
            <p:cNvPr id="39" name="Rectangle 36"/>
            <p:cNvSpPr/>
            <p:nvPr/>
          </p:nvSpPr>
          <p:spPr bwMode="auto">
            <a:xfrm>
              <a:off x="0" y="0"/>
              <a:ext cx="2403" cy="2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20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单击此处添加标题</a:t>
              </a:r>
              <a:endParaRPr lang="en-US" sz="2200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  <p:sp>
          <p:nvSpPr>
            <p:cNvPr id="40" name="Rectangle 37"/>
            <p:cNvSpPr/>
            <p:nvPr/>
          </p:nvSpPr>
          <p:spPr bwMode="auto">
            <a:xfrm>
              <a:off x="12" y="181"/>
              <a:ext cx="3413" cy="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FFFFFF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100" dirty="0">
                  <a:solidFill>
                    <a:srgbClr val="FFFFFF"/>
                  </a:solidFill>
                  <a:latin typeface="微软雅黑"/>
                  <a:ea typeface="微软雅黑"/>
                  <a:sym typeface="Gill Sans" charset="0"/>
                </a:rPr>
                <a:t>200</a:t>
              </a:r>
              <a:r>
                <a:rPr lang="zh-CN" altLang="en-US" sz="1100" dirty="0">
                  <a:solidFill>
                    <a:srgbClr val="FFFFFF"/>
                  </a:solidFill>
                  <a:latin typeface="微软雅黑"/>
                  <a:ea typeface="微软雅黑"/>
                  <a:sym typeface="Gill Sans" charset="0"/>
                </a:rPr>
                <a:t>字以内，据统计每页幻灯片的最好控制在</a:t>
              </a:r>
              <a:r>
                <a:rPr lang="en-US" altLang="zh-CN" sz="1100" dirty="0">
                  <a:solidFill>
                    <a:srgbClr val="FFFFFF"/>
                  </a:solidFill>
                  <a:latin typeface="微软雅黑"/>
                  <a:ea typeface="微软雅黑"/>
                  <a:sym typeface="Gill Sans" charset="0"/>
                </a:rPr>
                <a:t>5</a:t>
              </a:r>
              <a:r>
                <a:rPr lang="zh-CN" altLang="en-US" sz="1100" dirty="0">
                  <a:solidFill>
                    <a:srgbClr val="FFFFFF"/>
                  </a:solidFill>
                  <a:latin typeface="微软雅黑"/>
                  <a:ea typeface="微软雅黑"/>
                  <a:sym typeface="Gill Sans" charset="0"/>
                </a:rPr>
                <a:t>分钟之内。</a:t>
              </a:r>
              <a:endParaRPr lang="en-US" sz="11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</p:grpSp>
      <p:sp>
        <p:nvSpPr>
          <p:cNvPr id="41" name="Oval 206"/>
          <p:cNvSpPr/>
          <p:nvPr/>
        </p:nvSpPr>
        <p:spPr bwMode="auto">
          <a:xfrm>
            <a:off x="1203013" y="4424380"/>
            <a:ext cx="809617" cy="799578"/>
          </a:xfrm>
          <a:prstGeom prst="ellipse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3718" tIns="61859" rIns="123718" bIns="61859" numCol="1" rtlCol="0" anchor="t" anchorCtr="0" compatLnSpc="1"/>
          <a:lstStyle/>
          <a:p>
            <a:pPr algn="ctr" defTabSz="123698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76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42" name="Freeform 6"/>
          <p:cNvSpPr>
            <a:spLocks noEditPoints="1"/>
          </p:cNvSpPr>
          <p:nvPr/>
        </p:nvSpPr>
        <p:spPr bwMode="auto">
          <a:xfrm>
            <a:off x="6393848" y="2543816"/>
            <a:ext cx="562969" cy="554622"/>
          </a:xfrm>
          <a:custGeom>
            <a:avLst/>
            <a:gdLst>
              <a:gd name="T0" fmla="*/ 140 w 172"/>
              <a:gd name="T1" fmla="*/ 149 h 172"/>
              <a:gd name="T2" fmla="*/ 149 w 172"/>
              <a:gd name="T3" fmla="*/ 140 h 172"/>
              <a:gd name="T4" fmla="*/ 132 w 172"/>
              <a:gd name="T5" fmla="*/ 132 h 172"/>
              <a:gd name="T6" fmla="*/ 33 w 172"/>
              <a:gd name="T7" fmla="*/ 23 h 172"/>
              <a:gd name="T8" fmla="*/ 23 w 172"/>
              <a:gd name="T9" fmla="*/ 33 h 172"/>
              <a:gd name="T10" fmla="*/ 40 w 172"/>
              <a:gd name="T11" fmla="*/ 40 h 172"/>
              <a:gd name="T12" fmla="*/ 33 w 172"/>
              <a:gd name="T13" fmla="*/ 23 h 172"/>
              <a:gd name="T14" fmla="*/ 23 w 172"/>
              <a:gd name="T15" fmla="*/ 140 h 172"/>
              <a:gd name="T16" fmla="*/ 33 w 172"/>
              <a:gd name="T17" fmla="*/ 149 h 172"/>
              <a:gd name="T18" fmla="*/ 40 w 172"/>
              <a:gd name="T19" fmla="*/ 132 h 172"/>
              <a:gd name="T20" fmla="*/ 149 w 172"/>
              <a:gd name="T21" fmla="*/ 33 h 172"/>
              <a:gd name="T22" fmla="*/ 140 w 172"/>
              <a:gd name="T23" fmla="*/ 23 h 172"/>
              <a:gd name="T24" fmla="*/ 132 w 172"/>
              <a:gd name="T25" fmla="*/ 40 h 172"/>
              <a:gd name="T26" fmla="*/ 149 w 172"/>
              <a:gd name="T27" fmla="*/ 33 h 172"/>
              <a:gd name="T28" fmla="*/ 79 w 172"/>
              <a:gd name="T29" fmla="*/ 155 h 172"/>
              <a:gd name="T30" fmla="*/ 86 w 172"/>
              <a:gd name="T31" fmla="*/ 172 h 172"/>
              <a:gd name="T32" fmla="*/ 93 w 172"/>
              <a:gd name="T33" fmla="*/ 155 h 172"/>
              <a:gd name="T34" fmla="*/ 86 w 172"/>
              <a:gd name="T35" fmla="*/ 26 h 172"/>
              <a:gd name="T36" fmla="*/ 93 w 172"/>
              <a:gd name="T37" fmla="*/ 9 h 172"/>
              <a:gd name="T38" fmla="*/ 79 w 172"/>
              <a:gd name="T39" fmla="*/ 9 h 172"/>
              <a:gd name="T40" fmla="*/ 86 w 172"/>
              <a:gd name="T41" fmla="*/ 26 h 172"/>
              <a:gd name="T42" fmla="*/ 17 w 172"/>
              <a:gd name="T43" fmla="*/ 79 h 172"/>
              <a:gd name="T44" fmla="*/ 0 w 172"/>
              <a:gd name="T45" fmla="*/ 86 h 172"/>
              <a:gd name="T46" fmla="*/ 17 w 172"/>
              <a:gd name="T47" fmla="*/ 93 h 172"/>
              <a:gd name="T48" fmla="*/ 86 w 172"/>
              <a:gd name="T49" fmla="*/ 120 h 172"/>
              <a:gd name="T50" fmla="*/ 86 w 172"/>
              <a:gd name="T51" fmla="*/ 52 h 172"/>
              <a:gd name="T52" fmla="*/ 86 w 172"/>
              <a:gd name="T53" fmla="*/ 120 h 172"/>
              <a:gd name="T54" fmla="*/ 39 w 172"/>
              <a:gd name="T55" fmla="*/ 86 h 172"/>
              <a:gd name="T56" fmla="*/ 133 w 172"/>
              <a:gd name="T57" fmla="*/ 86 h 172"/>
              <a:gd name="T58" fmla="*/ 163 w 172"/>
              <a:gd name="T59" fmla="*/ 79 h 172"/>
              <a:gd name="T60" fmla="*/ 146 w 172"/>
              <a:gd name="T61" fmla="*/ 86 h 172"/>
              <a:gd name="T62" fmla="*/ 163 w 172"/>
              <a:gd name="T63" fmla="*/ 93 h 172"/>
              <a:gd name="T64" fmla="*/ 163 w 172"/>
              <a:gd name="T65" fmla="*/ 79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72" h="172">
                <a:moveTo>
                  <a:pt x="134" y="143"/>
                </a:moveTo>
                <a:cubicBezTo>
                  <a:pt x="134" y="144"/>
                  <a:pt x="139" y="148"/>
                  <a:pt x="140" y="149"/>
                </a:cubicBezTo>
                <a:cubicBezTo>
                  <a:pt x="143" y="153"/>
                  <a:pt x="148" y="153"/>
                  <a:pt x="150" y="150"/>
                </a:cubicBezTo>
                <a:cubicBezTo>
                  <a:pt x="153" y="148"/>
                  <a:pt x="153" y="143"/>
                  <a:pt x="149" y="140"/>
                </a:cubicBezTo>
                <a:cubicBezTo>
                  <a:pt x="148" y="139"/>
                  <a:pt x="144" y="135"/>
                  <a:pt x="143" y="134"/>
                </a:cubicBezTo>
                <a:cubicBezTo>
                  <a:pt x="140" y="130"/>
                  <a:pt x="135" y="130"/>
                  <a:pt x="132" y="132"/>
                </a:cubicBezTo>
                <a:cubicBezTo>
                  <a:pt x="130" y="135"/>
                  <a:pt x="130" y="140"/>
                  <a:pt x="134" y="143"/>
                </a:cubicBezTo>
                <a:close/>
                <a:moveTo>
                  <a:pt x="33" y="23"/>
                </a:moveTo>
                <a:cubicBezTo>
                  <a:pt x="29" y="20"/>
                  <a:pt x="24" y="19"/>
                  <a:pt x="22" y="22"/>
                </a:cubicBezTo>
                <a:cubicBezTo>
                  <a:pt x="19" y="24"/>
                  <a:pt x="20" y="29"/>
                  <a:pt x="23" y="33"/>
                </a:cubicBezTo>
                <a:cubicBezTo>
                  <a:pt x="24" y="34"/>
                  <a:pt x="28" y="38"/>
                  <a:pt x="29" y="39"/>
                </a:cubicBezTo>
                <a:cubicBezTo>
                  <a:pt x="32" y="42"/>
                  <a:pt x="37" y="43"/>
                  <a:pt x="40" y="40"/>
                </a:cubicBezTo>
                <a:cubicBezTo>
                  <a:pt x="43" y="37"/>
                  <a:pt x="42" y="32"/>
                  <a:pt x="39" y="29"/>
                </a:cubicBezTo>
                <a:cubicBezTo>
                  <a:pt x="38" y="28"/>
                  <a:pt x="34" y="24"/>
                  <a:pt x="33" y="23"/>
                </a:cubicBezTo>
                <a:close/>
                <a:moveTo>
                  <a:pt x="29" y="134"/>
                </a:moveTo>
                <a:cubicBezTo>
                  <a:pt x="28" y="135"/>
                  <a:pt x="24" y="139"/>
                  <a:pt x="23" y="140"/>
                </a:cubicBezTo>
                <a:cubicBezTo>
                  <a:pt x="20" y="143"/>
                  <a:pt x="19" y="148"/>
                  <a:pt x="22" y="150"/>
                </a:cubicBezTo>
                <a:cubicBezTo>
                  <a:pt x="24" y="153"/>
                  <a:pt x="29" y="153"/>
                  <a:pt x="33" y="149"/>
                </a:cubicBezTo>
                <a:cubicBezTo>
                  <a:pt x="34" y="148"/>
                  <a:pt x="38" y="144"/>
                  <a:pt x="39" y="143"/>
                </a:cubicBezTo>
                <a:cubicBezTo>
                  <a:pt x="42" y="140"/>
                  <a:pt x="43" y="135"/>
                  <a:pt x="40" y="132"/>
                </a:cubicBezTo>
                <a:cubicBezTo>
                  <a:pt x="37" y="130"/>
                  <a:pt x="32" y="130"/>
                  <a:pt x="29" y="134"/>
                </a:cubicBezTo>
                <a:close/>
                <a:moveTo>
                  <a:pt x="149" y="33"/>
                </a:moveTo>
                <a:cubicBezTo>
                  <a:pt x="153" y="29"/>
                  <a:pt x="153" y="24"/>
                  <a:pt x="150" y="22"/>
                </a:cubicBezTo>
                <a:cubicBezTo>
                  <a:pt x="148" y="19"/>
                  <a:pt x="143" y="20"/>
                  <a:pt x="140" y="23"/>
                </a:cubicBezTo>
                <a:cubicBezTo>
                  <a:pt x="139" y="24"/>
                  <a:pt x="134" y="28"/>
                  <a:pt x="134" y="29"/>
                </a:cubicBezTo>
                <a:cubicBezTo>
                  <a:pt x="130" y="32"/>
                  <a:pt x="130" y="37"/>
                  <a:pt x="132" y="40"/>
                </a:cubicBezTo>
                <a:cubicBezTo>
                  <a:pt x="135" y="43"/>
                  <a:pt x="140" y="42"/>
                  <a:pt x="143" y="39"/>
                </a:cubicBezTo>
                <a:cubicBezTo>
                  <a:pt x="144" y="38"/>
                  <a:pt x="148" y="34"/>
                  <a:pt x="149" y="33"/>
                </a:cubicBezTo>
                <a:close/>
                <a:moveTo>
                  <a:pt x="86" y="146"/>
                </a:moveTo>
                <a:cubicBezTo>
                  <a:pt x="82" y="146"/>
                  <a:pt x="79" y="150"/>
                  <a:pt x="79" y="155"/>
                </a:cubicBezTo>
                <a:cubicBezTo>
                  <a:pt x="79" y="156"/>
                  <a:pt x="79" y="162"/>
                  <a:pt x="79" y="163"/>
                </a:cubicBezTo>
                <a:cubicBezTo>
                  <a:pt x="79" y="168"/>
                  <a:pt x="82" y="172"/>
                  <a:pt x="86" y="172"/>
                </a:cubicBezTo>
                <a:cubicBezTo>
                  <a:pt x="90" y="172"/>
                  <a:pt x="93" y="168"/>
                  <a:pt x="93" y="163"/>
                </a:cubicBezTo>
                <a:cubicBezTo>
                  <a:pt x="93" y="162"/>
                  <a:pt x="93" y="156"/>
                  <a:pt x="93" y="155"/>
                </a:cubicBezTo>
                <a:cubicBezTo>
                  <a:pt x="93" y="150"/>
                  <a:pt x="90" y="146"/>
                  <a:pt x="86" y="146"/>
                </a:cubicBezTo>
                <a:close/>
                <a:moveTo>
                  <a:pt x="86" y="26"/>
                </a:moveTo>
                <a:cubicBezTo>
                  <a:pt x="90" y="26"/>
                  <a:pt x="93" y="22"/>
                  <a:pt x="93" y="18"/>
                </a:cubicBezTo>
                <a:cubicBezTo>
                  <a:pt x="93" y="16"/>
                  <a:pt x="93" y="11"/>
                  <a:pt x="93" y="9"/>
                </a:cubicBezTo>
                <a:cubicBezTo>
                  <a:pt x="93" y="4"/>
                  <a:pt x="90" y="0"/>
                  <a:pt x="86" y="0"/>
                </a:cubicBezTo>
                <a:cubicBezTo>
                  <a:pt x="82" y="0"/>
                  <a:pt x="79" y="4"/>
                  <a:pt x="79" y="9"/>
                </a:cubicBezTo>
                <a:cubicBezTo>
                  <a:pt x="79" y="11"/>
                  <a:pt x="79" y="16"/>
                  <a:pt x="79" y="18"/>
                </a:cubicBezTo>
                <a:cubicBezTo>
                  <a:pt x="79" y="22"/>
                  <a:pt x="82" y="26"/>
                  <a:pt x="86" y="26"/>
                </a:cubicBezTo>
                <a:close/>
                <a:moveTo>
                  <a:pt x="26" y="86"/>
                </a:moveTo>
                <a:cubicBezTo>
                  <a:pt x="26" y="82"/>
                  <a:pt x="22" y="79"/>
                  <a:pt x="17" y="79"/>
                </a:cubicBezTo>
                <a:cubicBezTo>
                  <a:pt x="16" y="79"/>
                  <a:pt x="10" y="79"/>
                  <a:pt x="9" y="79"/>
                </a:cubicBezTo>
                <a:cubicBezTo>
                  <a:pt x="4" y="79"/>
                  <a:pt x="0" y="82"/>
                  <a:pt x="0" y="86"/>
                </a:cubicBezTo>
                <a:cubicBezTo>
                  <a:pt x="0" y="90"/>
                  <a:pt x="4" y="93"/>
                  <a:pt x="9" y="93"/>
                </a:cubicBezTo>
                <a:cubicBezTo>
                  <a:pt x="10" y="93"/>
                  <a:pt x="16" y="93"/>
                  <a:pt x="17" y="93"/>
                </a:cubicBezTo>
                <a:cubicBezTo>
                  <a:pt x="22" y="93"/>
                  <a:pt x="26" y="90"/>
                  <a:pt x="26" y="86"/>
                </a:cubicBezTo>
                <a:close/>
                <a:moveTo>
                  <a:pt x="86" y="120"/>
                </a:moveTo>
                <a:cubicBezTo>
                  <a:pt x="67" y="120"/>
                  <a:pt x="52" y="105"/>
                  <a:pt x="52" y="86"/>
                </a:cubicBezTo>
                <a:cubicBezTo>
                  <a:pt x="52" y="67"/>
                  <a:pt x="67" y="52"/>
                  <a:pt x="86" y="52"/>
                </a:cubicBezTo>
                <a:cubicBezTo>
                  <a:pt x="105" y="52"/>
                  <a:pt x="120" y="67"/>
                  <a:pt x="120" y="86"/>
                </a:cubicBezTo>
                <a:cubicBezTo>
                  <a:pt x="120" y="105"/>
                  <a:pt x="105" y="120"/>
                  <a:pt x="86" y="120"/>
                </a:cubicBezTo>
                <a:close/>
                <a:moveTo>
                  <a:pt x="86" y="39"/>
                </a:moveTo>
                <a:cubicBezTo>
                  <a:pt x="60" y="39"/>
                  <a:pt x="39" y="60"/>
                  <a:pt x="39" y="86"/>
                </a:cubicBezTo>
                <a:cubicBezTo>
                  <a:pt x="39" y="112"/>
                  <a:pt x="60" y="133"/>
                  <a:pt x="86" y="133"/>
                </a:cubicBezTo>
                <a:cubicBezTo>
                  <a:pt x="112" y="133"/>
                  <a:pt x="133" y="112"/>
                  <a:pt x="133" y="86"/>
                </a:cubicBezTo>
                <a:cubicBezTo>
                  <a:pt x="133" y="60"/>
                  <a:pt x="112" y="39"/>
                  <a:pt x="86" y="39"/>
                </a:cubicBezTo>
                <a:close/>
                <a:moveTo>
                  <a:pt x="163" y="79"/>
                </a:moveTo>
                <a:cubicBezTo>
                  <a:pt x="162" y="79"/>
                  <a:pt x="156" y="79"/>
                  <a:pt x="155" y="79"/>
                </a:cubicBezTo>
                <a:cubicBezTo>
                  <a:pt x="150" y="79"/>
                  <a:pt x="146" y="82"/>
                  <a:pt x="146" y="86"/>
                </a:cubicBezTo>
                <a:cubicBezTo>
                  <a:pt x="146" y="90"/>
                  <a:pt x="150" y="93"/>
                  <a:pt x="155" y="93"/>
                </a:cubicBezTo>
                <a:cubicBezTo>
                  <a:pt x="156" y="93"/>
                  <a:pt x="162" y="93"/>
                  <a:pt x="163" y="93"/>
                </a:cubicBezTo>
                <a:cubicBezTo>
                  <a:pt x="168" y="93"/>
                  <a:pt x="172" y="90"/>
                  <a:pt x="172" y="86"/>
                </a:cubicBezTo>
                <a:cubicBezTo>
                  <a:pt x="172" y="82"/>
                  <a:pt x="168" y="79"/>
                  <a:pt x="163" y="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3718" tIns="61859" rIns="123718" bIns="61859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43" name="Freeform 7"/>
          <p:cNvSpPr>
            <a:spLocks noEditPoints="1"/>
          </p:cNvSpPr>
          <p:nvPr/>
        </p:nvSpPr>
        <p:spPr bwMode="auto">
          <a:xfrm>
            <a:off x="1328411" y="4619898"/>
            <a:ext cx="558818" cy="362006"/>
          </a:xfrm>
          <a:custGeom>
            <a:avLst/>
            <a:gdLst>
              <a:gd name="T0" fmla="*/ 97 w 171"/>
              <a:gd name="T1" fmla="*/ 68 h 112"/>
              <a:gd name="T2" fmla="*/ 74 w 171"/>
              <a:gd name="T3" fmla="*/ 94 h 112"/>
              <a:gd name="T4" fmla="*/ 68 w 171"/>
              <a:gd name="T5" fmla="*/ 95 h 112"/>
              <a:gd name="T6" fmla="*/ 67 w 171"/>
              <a:gd name="T7" fmla="*/ 92 h 112"/>
              <a:gd name="T8" fmla="*/ 68 w 171"/>
              <a:gd name="T9" fmla="*/ 89 h 112"/>
              <a:gd name="T10" fmla="*/ 77 w 171"/>
              <a:gd name="T11" fmla="*/ 69 h 112"/>
              <a:gd name="T12" fmla="*/ 70 w 171"/>
              <a:gd name="T13" fmla="*/ 66 h 112"/>
              <a:gd name="T14" fmla="*/ 69 w 171"/>
              <a:gd name="T15" fmla="*/ 66 h 112"/>
              <a:gd name="T16" fmla="*/ 64 w 171"/>
              <a:gd name="T17" fmla="*/ 61 h 112"/>
              <a:gd name="T18" fmla="*/ 66 w 171"/>
              <a:gd name="T19" fmla="*/ 56 h 112"/>
              <a:gd name="T20" fmla="*/ 90 w 171"/>
              <a:gd name="T21" fmla="*/ 30 h 112"/>
              <a:gd name="T22" fmla="*/ 95 w 171"/>
              <a:gd name="T23" fmla="*/ 29 h 112"/>
              <a:gd name="T24" fmla="*/ 97 w 171"/>
              <a:gd name="T25" fmla="*/ 32 h 112"/>
              <a:gd name="T26" fmla="*/ 96 w 171"/>
              <a:gd name="T27" fmla="*/ 35 h 112"/>
              <a:gd name="T28" fmla="*/ 87 w 171"/>
              <a:gd name="T29" fmla="*/ 55 h 112"/>
              <a:gd name="T30" fmla="*/ 94 w 171"/>
              <a:gd name="T31" fmla="*/ 58 h 112"/>
              <a:gd name="T32" fmla="*/ 94 w 171"/>
              <a:gd name="T33" fmla="*/ 58 h 112"/>
              <a:gd name="T34" fmla="*/ 99 w 171"/>
              <a:gd name="T35" fmla="*/ 63 h 112"/>
              <a:gd name="T36" fmla="*/ 97 w 171"/>
              <a:gd name="T37" fmla="*/ 68 h 112"/>
              <a:gd name="T38" fmla="*/ 130 w 171"/>
              <a:gd name="T39" fmla="*/ 31 h 112"/>
              <a:gd name="T40" fmla="*/ 123 w 171"/>
              <a:gd name="T41" fmla="*/ 32 h 112"/>
              <a:gd name="T42" fmla="*/ 80 w 171"/>
              <a:gd name="T43" fmla="*/ 0 h 112"/>
              <a:gd name="T44" fmla="*/ 34 w 171"/>
              <a:gd name="T45" fmla="*/ 45 h 112"/>
              <a:gd name="T46" fmla="*/ 35 w 171"/>
              <a:gd name="T47" fmla="*/ 51 h 112"/>
              <a:gd name="T48" fmla="*/ 31 w 171"/>
              <a:gd name="T49" fmla="*/ 51 h 112"/>
              <a:gd name="T50" fmla="*/ 0 w 171"/>
              <a:gd name="T51" fmla="*/ 81 h 112"/>
              <a:gd name="T52" fmla="*/ 31 w 171"/>
              <a:gd name="T53" fmla="*/ 112 h 112"/>
              <a:gd name="T54" fmla="*/ 130 w 171"/>
              <a:gd name="T55" fmla="*/ 112 h 112"/>
              <a:gd name="T56" fmla="*/ 171 w 171"/>
              <a:gd name="T57" fmla="*/ 71 h 112"/>
              <a:gd name="T58" fmla="*/ 130 w 171"/>
              <a:gd name="T59" fmla="*/ 31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71" h="112">
                <a:moveTo>
                  <a:pt x="97" y="68"/>
                </a:moveTo>
                <a:cubicBezTo>
                  <a:pt x="93" y="74"/>
                  <a:pt x="75" y="93"/>
                  <a:pt x="74" y="94"/>
                </a:cubicBezTo>
                <a:cubicBezTo>
                  <a:pt x="73" y="95"/>
                  <a:pt x="71" y="97"/>
                  <a:pt x="68" y="95"/>
                </a:cubicBezTo>
                <a:cubicBezTo>
                  <a:pt x="68" y="95"/>
                  <a:pt x="67" y="94"/>
                  <a:pt x="67" y="92"/>
                </a:cubicBezTo>
                <a:cubicBezTo>
                  <a:pt x="67" y="91"/>
                  <a:pt x="68" y="89"/>
                  <a:pt x="68" y="89"/>
                </a:cubicBezTo>
                <a:cubicBezTo>
                  <a:pt x="77" y="69"/>
                  <a:pt x="77" y="69"/>
                  <a:pt x="77" y="69"/>
                </a:cubicBezTo>
                <a:cubicBezTo>
                  <a:pt x="75" y="68"/>
                  <a:pt x="72" y="67"/>
                  <a:pt x="70" y="66"/>
                </a:cubicBezTo>
                <a:cubicBezTo>
                  <a:pt x="69" y="66"/>
                  <a:pt x="69" y="66"/>
                  <a:pt x="69" y="66"/>
                </a:cubicBezTo>
                <a:cubicBezTo>
                  <a:pt x="67" y="65"/>
                  <a:pt x="64" y="64"/>
                  <a:pt x="64" y="61"/>
                </a:cubicBezTo>
                <a:cubicBezTo>
                  <a:pt x="64" y="59"/>
                  <a:pt x="65" y="58"/>
                  <a:pt x="66" y="56"/>
                </a:cubicBezTo>
                <a:cubicBezTo>
                  <a:pt x="71" y="50"/>
                  <a:pt x="89" y="31"/>
                  <a:pt x="90" y="30"/>
                </a:cubicBezTo>
                <a:cubicBezTo>
                  <a:pt x="91" y="29"/>
                  <a:pt x="93" y="27"/>
                  <a:pt x="95" y="29"/>
                </a:cubicBezTo>
                <a:cubicBezTo>
                  <a:pt x="96" y="29"/>
                  <a:pt x="97" y="30"/>
                  <a:pt x="97" y="32"/>
                </a:cubicBezTo>
                <a:cubicBezTo>
                  <a:pt x="97" y="33"/>
                  <a:pt x="96" y="35"/>
                  <a:pt x="96" y="35"/>
                </a:cubicBezTo>
                <a:cubicBezTo>
                  <a:pt x="87" y="55"/>
                  <a:pt x="87" y="55"/>
                  <a:pt x="87" y="55"/>
                </a:cubicBezTo>
                <a:cubicBezTo>
                  <a:pt x="89" y="55"/>
                  <a:pt x="92" y="57"/>
                  <a:pt x="94" y="58"/>
                </a:cubicBezTo>
                <a:cubicBezTo>
                  <a:pt x="94" y="58"/>
                  <a:pt x="94" y="58"/>
                  <a:pt x="94" y="58"/>
                </a:cubicBezTo>
                <a:cubicBezTo>
                  <a:pt x="97" y="59"/>
                  <a:pt x="99" y="60"/>
                  <a:pt x="99" y="63"/>
                </a:cubicBezTo>
                <a:cubicBezTo>
                  <a:pt x="99" y="65"/>
                  <a:pt x="99" y="66"/>
                  <a:pt x="97" y="68"/>
                </a:cubicBezTo>
                <a:close/>
                <a:moveTo>
                  <a:pt x="130" y="31"/>
                </a:moveTo>
                <a:cubicBezTo>
                  <a:pt x="128" y="31"/>
                  <a:pt x="126" y="31"/>
                  <a:pt x="123" y="32"/>
                </a:cubicBezTo>
                <a:cubicBezTo>
                  <a:pt x="118" y="13"/>
                  <a:pt x="100" y="0"/>
                  <a:pt x="80" y="0"/>
                </a:cubicBezTo>
                <a:cubicBezTo>
                  <a:pt x="54" y="0"/>
                  <a:pt x="34" y="20"/>
                  <a:pt x="34" y="45"/>
                </a:cubicBezTo>
                <a:cubicBezTo>
                  <a:pt x="34" y="47"/>
                  <a:pt x="34" y="49"/>
                  <a:pt x="35" y="51"/>
                </a:cubicBezTo>
                <a:cubicBezTo>
                  <a:pt x="33" y="51"/>
                  <a:pt x="32" y="51"/>
                  <a:pt x="31" y="51"/>
                </a:cubicBezTo>
                <a:cubicBezTo>
                  <a:pt x="14" y="51"/>
                  <a:pt x="0" y="64"/>
                  <a:pt x="0" y="81"/>
                </a:cubicBezTo>
                <a:cubicBezTo>
                  <a:pt x="0" y="98"/>
                  <a:pt x="14" y="112"/>
                  <a:pt x="31" y="112"/>
                </a:cubicBezTo>
                <a:cubicBezTo>
                  <a:pt x="130" y="112"/>
                  <a:pt x="130" y="112"/>
                  <a:pt x="130" y="112"/>
                </a:cubicBezTo>
                <a:cubicBezTo>
                  <a:pt x="153" y="112"/>
                  <a:pt x="171" y="94"/>
                  <a:pt x="171" y="71"/>
                </a:cubicBezTo>
                <a:cubicBezTo>
                  <a:pt x="171" y="49"/>
                  <a:pt x="153" y="31"/>
                  <a:pt x="130" y="3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3718" tIns="61859" rIns="123718" bIns="61859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44" name="Freeform 8"/>
          <p:cNvSpPr>
            <a:spLocks noEditPoints="1"/>
          </p:cNvSpPr>
          <p:nvPr/>
        </p:nvSpPr>
        <p:spPr bwMode="auto">
          <a:xfrm>
            <a:off x="1322085" y="2606740"/>
            <a:ext cx="520088" cy="474023"/>
          </a:xfrm>
          <a:custGeom>
            <a:avLst/>
            <a:gdLst>
              <a:gd name="T0" fmla="*/ 91 w 159"/>
              <a:gd name="T1" fmla="*/ 44 h 147"/>
              <a:gd name="T2" fmla="*/ 38 w 159"/>
              <a:gd name="T3" fmla="*/ 28 h 147"/>
              <a:gd name="T4" fmla="*/ 91 w 159"/>
              <a:gd name="T5" fmla="*/ 12 h 147"/>
              <a:gd name="T6" fmla="*/ 143 w 159"/>
              <a:gd name="T7" fmla="*/ 28 h 147"/>
              <a:gd name="T8" fmla="*/ 91 w 159"/>
              <a:gd name="T9" fmla="*/ 44 h 147"/>
              <a:gd name="T10" fmla="*/ 13 w 159"/>
              <a:gd name="T11" fmla="*/ 80 h 147"/>
              <a:gd name="T12" fmla="*/ 29 w 159"/>
              <a:gd name="T13" fmla="*/ 62 h 147"/>
              <a:gd name="T14" fmla="*/ 35 w 159"/>
              <a:gd name="T15" fmla="*/ 97 h 147"/>
              <a:gd name="T16" fmla="*/ 13 w 159"/>
              <a:gd name="T17" fmla="*/ 80 h 147"/>
              <a:gd name="T18" fmla="*/ 91 w 159"/>
              <a:gd name="T19" fmla="*/ 0 h 147"/>
              <a:gd name="T20" fmla="*/ 91 w 159"/>
              <a:gd name="T21" fmla="*/ 0 h 147"/>
              <a:gd name="T22" fmla="*/ 24 w 159"/>
              <a:gd name="T23" fmla="*/ 26 h 147"/>
              <a:gd name="T24" fmla="*/ 28 w 159"/>
              <a:gd name="T25" fmla="*/ 50 h 147"/>
              <a:gd name="T26" fmla="*/ 1 w 159"/>
              <a:gd name="T27" fmla="*/ 81 h 147"/>
              <a:gd name="T28" fmla="*/ 38 w 159"/>
              <a:gd name="T29" fmla="*/ 109 h 147"/>
              <a:gd name="T30" fmla="*/ 80 w 159"/>
              <a:gd name="T31" fmla="*/ 90 h 147"/>
              <a:gd name="T32" fmla="*/ 79 w 159"/>
              <a:gd name="T33" fmla="*/ 84 h 147"/>
              <a:gd name="T34" fmla="*/ 91 w 159"/>
              <a:gd name="T35" fmla="*/ 72 h 147"/>
              <a:gd name="T36" fmla="*/ 103 w 159"/>
              <a:gd name="T37" fmla="*/ 84 h 147"/>
              <a:gd name="T38" fmla="*/ 91 w 159"/>
              <a:gd name="T39" fmla="*/ 96 h 147"/>
              <a:gd name="T40" fmla="*/ 39 w 159"/>
              <a:gd name="T41" fmla="*/ 122 h 147"/>
              <a:gd name="T42" fmla="*/ 40 w 159"/>
              <a:gd name="T43" fmla="*/ 127 h 147"/>
              <a:gd name="T44" fmla="*/ 91 w 159"/>
              <a:gd name="T45" fmla="*/ 147 h 147"/>
              <a:gd name="T46" fmla="*/ 91 w 159"/>
              <a:gd name="T47" fmla="*/ 147 h 147"/>
              <a:gd name="T48" fmla="*/ 142 w 159"/>
              <a:gd name="T49" fmla="*/ 127 h 147"/>
              <a:gd name="T50" fmla="*/ 157 w 159"/>
              <a:gd name="T51" fmla="*/ 26 h 147"/>
              <a:gd name="T52" fmla="*/ 91 w 159"/>
              <a:gd name="T53" fmla="*/ 0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9" h="147">
                <a:moveTo>
                  <a:pt x="91" y="44"/>
                </a:moveTo>
                <a:cubicBezTo>
                  <a:pt x="60" y="44"/>
                  <a:pt x="38" y="32"/>
                  <a:pt x="38" y="28"/>
                </a:cubicBezTo>
                <a:cubicBezTo>
                  <a:pt x="38" y="24"/>
                  <a:pt x="60" y="12"/>
                  <a:pt x="91" y="12"/>
                </a:cubicBezTo>
                <a:cubicBezTo>
                  <a:pt x="121" y="12"/>
                  <a:pt x="143" y="24"/>
                  <a:pt x="143" y="28"/>
                </a:cubicBezTo>
                <a:cubicBezTo>
                  <a:pt x="143" y="32"/>
                  <a:pt x="121" y="44"/>
                  <a:pt x="91" y="44"/>
                </a:cubicBezTo>
                <a:close/>
                <a:moveTo>
                  <a:pt x="13" y="80"/>
                </a:moveTo>
                <a:cubicBezTo>
                  <a:pt x="12" y="75"/>
                  <a:pt x="17" y="67"/>
                  <a:pt x="29" y="62"/>
                </a:cubicBezTo>
                <a:cubicBezTo>
                  <a:pt x="31" y="73"/>
                  <a:pt x="33" y="86"/>
                  <a:pt x="35" y="97"/>
                </a:cubicBezTo>
                <a:cubicBezTo>
                  <a:pt x="21" y="94"/>
                  <a:pt x="14" y="87"/>
                  <a:pt x="13" y="80"/>
                </a:cubicBezTo>
                <a:close/>
                <a:moveTo>
                  <a:pt x="91" y="0"/>
                </a:moveTo>
                <a:cubicBezTo>
                  <a:pt x="91" y="0"/>
                  <a:pt x="91" y="0"/>
                  <a:pt x="91" y="0"/>
                </a:cubicBezTo>
                <a:cubicBezTo>
                  <a:pt x="49" y="0"/>
                  <a:pt x="22" y="14"/>
                  <a:pt x="24" y="26"/>
                </a:cubicBezTo>
                <a:cubicBezTo>
                  <a:pt x="24" y="29"/>
                  <a:pt x="26" y="38"/>
                  <a:pt x="28" y="50"/>
                </a:cubicBezTo>
                <a:cubicBezTo>
                  <a:pt x="7" y="58"/>
                  <a:pt x="0" y="71"/>
                  <a:pt x="1" y="81"/>
                </a:cubicBezTo>
                <a:cubicBezTo>
                  <a:pt x="2" y="94"/>
                  <a:pt x="13" y="107"/>
                  <a:pt x="38" y="109"/>
                </a:cubicBezTo>
                <a:cubicBezTo>
                  <a:pt x="52" y="111"/>
                  <a:pt x="69" y="103"/>
                  <a:pt x="80" y="90"/>
                </a:cubicBezTo>
                <a:cubicBezTo>
                  <a:pt x="79" y="88"/>
                  <a:pt x="79" y="86"/>
                  <a:pt x="79" y="84"/>
                </a:cubicBezTo>
                <a:cubicBezTo>
                  <a:pt x="79" y="77"/>
                  <a:pt x="84" y="72"/>
                  <a:pt x="91" y="72"/>
                </a:cubicBezTo>
                <a:cubicBezTo>
                  <a:pt x="97" y="72"/>
                  <a:pt x="103" y="77"/>
                  <a:pt x="103" y="84"/>
                </a:cubicBezTo>
                <a:cubicBezTo>
                  <a:pt x="103" y="90"/>
                  <a:pt x="97" y="95"/>
                  <a:pt x="91" y="96"/>
                </a:cubicBezTo>
                <a:cubicBezTo>
                  <a:pt x="78" y="113"/>
                  <a:pt x="58" y="123"/>
                  <a:pt x="39" y="122"/>
                </a:cubicBezTo>
                <a:cubicBezTo>
                  <a:pt x="39" y="124"/>
                  <a:pt x="39" y="125"/>
                  <a:pt x="40" y="127"/>
                </a:cubicBezTo>
                <a:cubicBezTo>
                  <a:pt x="40" y="132"/>
                  <a:pt x="60" y="147"/>
                  <a:pt x="91" y="147"/>
                </a:cubicBezTo>
                <a:cubicBezTo>
                  <a:pt x="91" y="147"/>
                  <a:pt x="91" y="147"/>
                  <a:pt x="91" y="147"/>
                </a:cubicBezTo>
                <a:cubicBezTo>
                  <a:pt x="121" y="147"/>
                  <a:pt x="141" y="132"/>
                  <a:pt x="142" y="127"/>
                </a:cubicBezTo>
                <a:cubicBezTo>
                  <a:pt x="142" y="122"/>
                  <a:pt x="156" y="38"/>
                  <a:pt x="157" y="26"/>
                </a:cubicBezTo>
                <a:cubicBezTo>
                  <a:pt x="159" y="14"/>
                  <a:pt x="133" y="0"/>
                  <a:pt x="9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3718" tIns="61859" rIns="123718" bIns="61859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45" name="Freeform 9"/>
          <p:cNvSpPr>
            <a:spLocks noEditPoints="1"/>
          </p:cNvSpPr>
          <p:nvPr/>
        </p:nvSpPr>
        <p:spPr bwMode="auto">
          <a:xfrm>
            <a:off x="6521767" y="4557786"/>
            <a:ext cx="313989" cy="532766"/>
          </a:xfrm>
          <a:custGeom>
            <a:avLst/>
            <a:gdLst>
              <a:gd name="T0" fmla="*/ 42 w 96"/>
              <a:gd name="T1" fmla="*/ 69 h 165"/>
              <a:gd name="T2" fmla="*/ 41 w 96"/>
              <a:gd name="T3" fmla="*/ 75 h 165"/>
              <a:gd name="T4" fmla="*/ 33 w 96"/>
              <a:gd name="T5" fmla="*/ 117 h 165"/>
              <a:gd name="T6" fmla="*/ 24 w 96"/>
              <a:gd name="T7" fmla="*/ 129 h 165"/>
              <a:gd name="T8" fmla="*/ 14 w 96"/>
              <a:gd name="T9" fmla="*/ 119 h 165"/>
              <a:gd name="T10" fmla="*/ 31 w 96"/>
              <a:gd name="T11" fmla="*/ 77 h 165"/>
              <a:gd name="T12" fmla="*/ 38 w 96"/>
              <a:gd name="T13" fmla="*/ 67 h 165"/>
              <a:gd name="T14" fmla="*/ 42 w 96"/>
              <a:gd name="T15" fmla="*/ 67 h 165"/>
              <a:gd name="T16" fmla="*/ 42 w 96"/>
              <a:gd name="T17" fmla="*/ 69 h 165"/>
              <a:gd name="T18" fmla="*/ 50 w 96"/>
              <a:gd name="T19" fmla="*/ 2 h 165"/>
              <a:gd name="T20" fmla="*/ 46 w 96"/>
              <a:gd name="T21" fmla="*/ 2 h 165"/>
              <a:gd name="T22" fmla="*/ 0 w 96"/>
              <a:gd name="T23" fmla="*/ 118 h 165"/>
              <a:gd name="T24" fmla="*/ 48 w 96"/>
              <a:gd name="T25" fmla="*/ 165 h 165"/>
              <a:gd name="T26" fmla="*/ 96 w 96"/>
              <a:gd name="T27" fmla="*/ 118 h 165"/>
              <a:gd name="T28" fmla="*/ 50 w 96"/>
              <a:gd name="T29" fmla="*/ 2 h 1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96" h="165">
                <a:moveTo>
                  <a:pt x="42" y="69"/>
                </a:moveTo>
                <a:cubicBezTo>
                  <a:pt x="42" y="71"/>
                  <a:pt x="41" y="73"/>
                  <a:pt x="41" y="75"/>
                </a:cubicBezTo>
                <a:cubicBezTo>
                  <a:pt x="37" y="87"/>
                  <a:pt x="33" y="101"/>
                  <a:pt x="33" y="117"/>
                </a:cubicBezTo>
                <a:cubicBezTo>
                  <a:pt x="33" y="126"/>
                  <a:pt x="28" y="129"/>
                  <a:pt x="24" y="129"/>
                </a:cubicBezTo>
                <a:cubicBezTo>
                  <a:pt x="18" y="129"/>
                  <a:pt x="14" y="125"/>
                  <a:pt x="14" y="119"/>
                </a:cubicBezTo>
                <a:cubicBezTo>
                  <a:pt x="14" y="100"/>
                  <a:pt x="23" y="88"/>
                  <a:pt x="31" y="77"/>
                </a:cubicBezTo>
                <a:cubicBezTo>
                  <a:pt x="33" y="73"/>
                  <a:pt x="36" y="70"/>
                  <a:pt x="38" y="67"/>
                </a:cubicBezTo>
                <a:cubicBezTo>
                  <a:pt x="39" y="66"/>
                  <a:pt x="41" y="66"/>
                  <a:pt x="42" y="67"/>
                </a:cubicBezTo>
                <a:cubicBezTo>
                  <a:pt x="43" y="68"/>
                  <a:pt x="43" y="69"/>
                  <a:pt x="42" y="69"/>
                </a:cubicBezTo>
                <a:close/>
                <a:moveTo>
                  <a:pt x="50" y="2"/>
                </a:moveTo>
                <a:cubicBezTo>
                  <a:pt x="50" y="0"/>
                  <a:pt x="47" y="0"/>
                  <a:pt x="46" y="2"/>
                </a:cubicBezTo>
                <a:cubicBezTo>
                  <a:pt x="39" y="63"/>
                  <a:pt x="0" y="76"/>
                  <a:pt x="0" y="118"/>
                </a:cubicBezTo>
                <a:cubicBezTo>
                  <a:pt x="0" y="144"/>
                  <a:pt x="22" y="165"/>
                  <a:pt x="48" y="165"/>
                </a:cubicBezTo>
                <a:cubicBezTo>
                  <a:pt x="74" y="165"/>
                  <a:pt x="96" y="144"/>
                  <a:pt x="96" y="118"/>
                </a:cubicBezTo>
                <a:cubicBezTo>
                  <a:pt x="96" y="76"/>
                  <a:pt x="57" y="63"/>
                  <a:pt x="50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123718" tIns="61859" rIns="123718" bIns="61859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48" name="Rectangle 45"/>
          <p:cNvSpPr/>
          <p:nvPr/>
        </p:nvSpPr>
        <p:spPr bwMode="auto">
          <a:xfrm>
            <a:off x="1986714" y="575791"/>
            <a:ext cx="7588294" cy="594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工作完成情况</a:t>
            </a:r>
            <a:endParaRPr lang="en-US" altLang="zh-CN" sz="3600" b="1" dirty="0">
              <a:solidFill>
                <a:srgbClr val="000000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49" name="Rectangle 14"/>
          <p:cNvSpPr/>
          <p:nvPr/>
        </p:nvSpPr>
        <p:spPr bwMode="auto">
          <a:xfrm>
            <a:off x="1296541" y="1130297"/>
            <a:ext cx="8968640" cy="453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200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字以内，</a:t>
            </a:r>
            <a:endParaRPr lang="en-US" altLang="zh-CN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据统计每页幻灯片的最好控制在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5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分钟之内。</a:t>
            </a:r>
            <a:endParaRPr lang="en-US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</p:spTree>
  </p:cSld>
  <p:clrMapOvr>
    <a:masterClrMapping/>
  </p:clrMapOvr>
  <p:transition spd="slow" advTm="43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000"/>
                            </p:stCondLst>
                            <p:childTnLst>
                              <p:par>
                                <p:cTn id="7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9" grpId="0" animBg="1"/>
      <p:bldP spid="33" grpId="0" animBg="1"/>
      <p:bldP spid="37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8" grpId="0"/>
      <p:bldP spid="4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 advTm="434">
    <p:pull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14"/>
          <p:cNvSpPr/>
          <p:nvPr/>
        </p:nvSpPr>
        <p:spPr bwMode="auto">
          <a:xfrm rot="13500000">
            <a:off x="3455431" y="2737211"/>
            <a:ext cx="1159156" cy="1929618"/>
          </a:xfrm>
          <a:custGeom>
            <a:avLst/>
            <a:gdLst>
              <a:gd name="T0" fmla="*/ 329 w 486"/>
              <a:gd name="T1" fmla="*/ 0 h 799"/>
              <a:gd name="T2" fmla="*/ 378 w 486"/>
              <a:gd name="T3" fmla="*/ 1 h 799"/>
              <a:gd name="T4" fmla="*/ 430 w 486"/>
              <a:gd name="T5" fmla="*/ 7 h 799"/>
              <a:gd name="T6" fmla="*/ 486 w 486"/>
              <a:gd name="T7" fmla="*/ 19 h 799"/>
              <a:gd name="T8" fmla="*/ 483 w 486"/>
              <a:gd name="T9" fmla="*/ 30 h 799"/>
              <a:gd name="T10" fmla="*/ 428 w 486"/>
              <a:gd name="T11" fmla="*/ 19 h 799"/>
              <a:gd name="T12" fmla="*/ 376 w 486"/>
              <a:gd name="T13" fmla="*/ 13 h 799"/>
              <a:gd name="T14" fmla="*/ 329 w 486"/>
              <a:gd name="T15" fmla="*/ 12 h 799"/>
              <a:gd name="T16" fmla="*/ 278 w 486"/>
              <a:gd name="T17" fmla="*/ 15 h 799"/>
              <a:gd name="T18" fmla="*/ 231 w 486"/>
              <a:gd name="T19" fmla="*/ 22 h 799"/>
              <a:gd name="T20" fmla="*/ 191 w 486"/>
              <a:gd name="T21" fmla="*/ 36 h 799"/>
              <a:gd name="T22" fmla="*/ 153 w 486"/>
              <a:gd name="T23" fmla="*/ 53 h 799"/>
              <a:gd name="T24" fmla="*/ 122 w 486"/>
              <a:gd name="T25" fmla="*/ 74 h 799"/>
              <a:gd name="T26" fmla="*/ 94 w 486"/>
              <a:gd name="T27" fmla="*/ 101 h 799"/>
              <a:gd name="T28" fmla="*/ 72 w 486"/>
              <a:gd name="T29" fmla="*/ 129 h 799"/>
              <a:gd name="T30" fmla="*/ 52 w 486"/>
              <a:gd name="T31" fmla="*/ 162 h 799"/>
              <a:gd name="T32" fmla="*/ 38 w 486"/>
              <a:gd name="T33" fmla="*/ 198 h 799"/>
              <a:gd name="T34" fmla="*/ 27 w 486"/>
              <a:gd name="T35" fmla="*/ 235 h 799"/>
              <a:gd name="T36" fmla="*/ 18 w 486"/>
              <a:gd name="T37" fmla="*/ 275 h 799"/>
              <a:gd name="T38" fmla="*/ 14 w 486"/>
              <a:gd name="T39" fmla="*/ 317 h 799"/>
              <a:gd name="T40" fmla="*/ 12 w 486"/>
              <a:gd name="T41" fmla="*/ 361 h 799"/>
              <a:gd name="T42" fmla="*/ 17 w 486"/>
              <a:gd name="T43" fmla="*/ 434 h 799"/>
              <a:gd name="T44" fmla="*/ 27 w 486"/>
              <a:gd name="T45" fmla="*/ 510 h 799"/>
              <a:gd name="T46" fmla="*/ 45 w 486"/>
              <a:gd name="T47" fmla="*/ 584 h 799"/>
              <a:gd name="T48" fmla="*/ 67 w 486"/>
              <a:gd name="T49" fmla="*/ 657 h 799"/>
              <a:gd name="T50" fmla="*/ 95 w 486"/>
              <a:gd name="T51" fmla="*/ 727 h 799"/>
              <a:gd name="T52" fmla="*/ 127 w 486"/>
              <a:gd name="T53" fmla="*/ 793 h 799"/>
              <a:gd name="T54" fmla="*/ 127 w 486"/>
              <a:gd name="T55" fmla="*/ 793 h 799"/>
              <a:gd name="T56" fmla="*/ 115 w 486"/>
              <a:gd name="T57" fmla="*/ 799 h 799"/>
              <a:gd name="T58" fmla="*/ 84 w 486"/>
              <a:gd name="T59" fmla="*/ 733 h 799"/>
              <a:gd name="T60" fmla="*/ 55 w 486"/>
              <a:gd name="T61" fmla="*/ 662 h 799"/>
              <a:gd name="T62" fmla="*/ 33 w 486"/>
              <a:gd name="T63" fmla="*/ 587 h 799"/>
              <a:gd name="T64" fmla="*/ 15 w 486"/>
              <a:gd name="T65" fmla="*/ 512 h 799"/>
              <a:gd name="T66" fmla="*/ 5 w 486"/>
              <a:gd name="T67" fmla="*/ 436 h 799"/>
              <a:gd name="T68" fmla="*/ 0 w 486"/>
              <a:gd name="T69" fmla="*/ 361 h 799"/>
              <a:gd name="T70" fmla="*/ 2 w 486"/>
              <a:gd name="T71" fmla="*/ 312 h 799"/>
              <a:gd name="T72" fmla="*/ 8 w 486"/>
              <a:gd name="T73" fmla="*/ 266 h 799"/>
              <a:gd name="T74" fmla="*/ 17 w 486"/>
              <a:gd name="T75" fmla="*/ 222 h 799"/>
              <a:gd name="T76" fmla="*/ 32 w 486"/>
              <a:gd name="T77" fmla="*/ 180 h 799"/>
              <a:gd name="T78" fmla="*/ 49 w 486"/>
              <a:gd name="T79" fmla="*/ 143 h 799"/>
              <a:gd name="T80" fmla="*/ 73 w 486"/>
              <a:gd name="T81" fmla="*/ 107 h 799"/>
              <a:gd name="T82" fmla="*/ 97 w 486"/>
              <a:gd name="T83" fmla="*/ 80 h 799"/>
              <a:gd name="T84" fmla="*/ 125 w 486"/>
              <a:gd name="T85" fmla="*/ 56 h 799"/>
              <a:gd name="T86" fmla="*/ 158 w 486"/>
              <a:gd name="T87" fmla="*/ 37 h 799"/>
              <a:gd name="T88" fmla="*/ 194 w 486"/>
              <a:gd name="T89" fmla="*/ 21 h 799"/>
              <a:gd name="T90" fmla="*/ 235 w 486"/>
              <a:gd name="T91" fmla="*/ 9 h 799"/>
              <a:gd name="T92" fmla="*/ 280 w 486"/>
              <a:gd name="T93" fmla="*/ 1 h 799"/>
              <a:gd name="T94" fmla="*/ 329 w 486"/>
              <a:gd name="T95" fmla="*/ 0 h 7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86" h="799">
                <a:moveTo>
                  <a:pt x="329" y="0"/>
                </a:moveTo>
                <a:lnTo>
                  <a:pt x="378" y="1"/>
                </a:lnTo>
                <a:lnTo>
                  <a:pt x="430" y="7"/>
                </a:lnTo>
                <a:lnTo>
                  <a:pt x="486" y="19"/>
                </a:lnTo>
                <a:lnTo>
                  <a:pt x="483" y="30"/>
                </a:lnTo>
                <a:lnTo>
                  <a:pt x="428" y="19"/>
                </a:lnTo>
                <a:lnTo>
                  <a:pt x="376" y="13"/>
                </a:lnTo>
                <a:lnTo>
                  <a:pt x="329" y="12"/>
                </a:lnTo>
                <a:lnTo>
                  <a:pt x="278" y="15"/>
                </a:lnTo>
                <a:lnTo>
                  <a:pt x="231" y="22"/>
                </a:lnTo>
                <a:lnTo>
                  <a:pt x="191" y="36"/>
                </a:lnTo>
                <a:lnTo>
                  <a:pt x="153" y="53"/>
                </a:lnTo>
                <a:lnTo>
                  <a:pt x="122" y="74"/>
                </a:lnTo>
                <a:lnTo>
                  <a:pt x="94" y="101"/>
                </a:lnTo>
                <a:lnTo>
                  <a:pt x="72" y="129"/>
                </a:lnTo>
                <a:lnTo>
                  <a:pt x="52" y="162"/>
                </a:lnTo>
                <a:lnTo>
                  <a:pt x="38" y="198"/>
                </a:lnTo>
                <a:lnTo>
                  <a:pt x="27" y="235"/>
                </a:lnTo>
                <a:lnTo>
                  <a:pt x="18" y="275"/>
                </a:lnTo>
                <a:lnTo>
                  <a:pt x="14" y="317"/>
                </a:lnTo>
                <a:lnTo>
                  <a:pt x="12" y="361"/>
                </a:lnTo>
                <a:lnTo>
                  <a:pt x="17" y="434"/>
                </a:lnTo>
                <a:lnTo>
                  <a:pt x="27" y="510"/>
                </a:lnTo>
                <a:lnTo>
                  <a:pt x="45" y="584"/>
                </a:lnTo>
                <a:lnTo>
                  <a:pt x="67" y="657"/>
                </a:lnTo>
                <a:lnTo>
                  <a:pt x="95" y="727"/>
                </a:lnTo>
                <a:lnTo>
                  <a:pt x="127" y="793"/>
                </a:lnTo>
                <a:lnTo>
                  <a:pt x="127" y="793"/>
                </a:lnTo>
                <a:lnTo>
                  <a:pt x="115" y="799"/>
                </a:lnTo>
                <a:lnTo>
                  <a:pt x="84" y="733"/>
                </a:lnTo>
                <a:lnTo>
                  <a:pt x="55" y="662"/>
                </a:lnTo>
                <a:lnTo>
                  <a:pt x="33" y="587"/>
                </a:lnTo>
                <a:lnTo>
                  <a:pt x="15" y="512"/>
                </a:lnTo>
                <a:lnTo>
                  <a:pt x="5" y="436"/>
                </a:lnTo>
                <a:lnTo>
                  <a:pt x="0" y="361"/>
                </a:lnTo>
                <a:lnTo>
                  <a:pt x="2" y="312"/>
                </a:lnTo>
                <a:lnTo>
                  <a:pt x="8" y="266"/>
                </a:lnTo>
                <a:lnTo>
                  <a:pt x="17" y="222"/>
                </a:lnTo>
                <a:lnTo>
                  <a:pt x="32" y="180"/>
                </a:lnTo>
                <a:lnTo>
                  <a:pt x="49" y="143"/>
                </a:lnTo>
                <a:lnTo>
                  <a:pt x="73" y="107"/>
                </a:lnTo>
                <a:lnTo>
                  <a:pt x="97" y="80"/>
                </a:lnTo>
                <a:lnTo>
                  <a:pt x="125" y="56"/>
                </a:lnTo>
                <a:lnTo>
                  <a:pt x="158" y="37"/>
                </a:lnTo>
                <a:lnTo>
                  <a:pt x="194" y="21"/>
                </a:lnTo>
                <a:lnTo>
                  <a:pt x="235" y="9"/>
                </a:lnTo>
                <a:lnTo>
                  <a:pt x="280" y="1"/>
                </a:lnTo>
                <a:lnTo>
                  <a:pt x="32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  <a:effectLst>
            <a:outerShdw algn="tl" rotWithShape="0">
              <a:srgbClr val="FFFFFF"/>
            </a:outerShdw>
          </a:effectLst>
        </p:spPr>
        <p:txBody>
          <a:bodyPr vert="horz" wrap="square" lIns="123718" tIns="61859" rIns="123718" bIns="61859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53" name="Freeform 6"/>
          <p:cNvSpPr/>
          <p:nvPr/>
        </p:nvSpPr>
        <p:spPr bwMode="auto">
          <a:xfrm>
            <a:off x="-28818" y="2520007"/>
            <a:ext cx="11838527" cy="3103010"/>
          </a:xfrm>
          <a:custGeom>
            <a:avLst/>
            <a:gdLst>
              <a:gd name="T0" fmla="*/ 4415 w 4902"/>
              <a:gd name="T1" fmla="*/ 13 h 1301"/>
              <a:gd name="T2" fmla="*/ 4658 w 4902"/>
              <a:gd name="T3" fmla="*/ 87 h 1301"/>
              <a:gd name="T4" fmla="*/ 4902 w 4902"/>
              <a:gd name="T5" fmla="*/ 238 h 1301"/>
              <a:gd name="T6" fmla="*/ 4734 w 4902"/>
              <a:gd name="T7" fmla="*/ 139 h 1301"/>
              <a:gd name="T8" fmla="*/ 4492 w 4902"/>
              <a:gd name="T9" fmla="*/ 41 h 1301"/>
              <a:gd name="T10" fmla="*/ 4253 w 4902"/>
              <a:gd name="T11" fmla="*/ 11 h 1301"/>
              <a:gd name="T12" fmla="*/ 3954 w 4902"/>
              <a:gd name="T13" fmla="*/ 55 h 1301"/>
              <a:gd name="T14" fmla="*/ 3670 w 4902"/>
              <a:gd name="T15" fmla="*/ 165 h 1301"/>
              <a:gd name="T16" fmla="*/ 3409 w 4902"/>
              <a:gd name="T17" fmla="*/ 321 h 1301"/>
              <a:gd name="T18" fmla="*/ 3177 w 4902"/>
              <a:gd name="T19" fmla="*/ 495 h 1301"/>
              <a:gd name="T20" fmla="*/ 2982 w 4902"/>
              <a:gd name="T21" fmla="*/ 664 h 1301"/>
              <a:gd name="T22" fmla="*/ 2820 w 4902"/>
              <a:gd name="T23" fmla="*/ 812 h 1301"/>
              <a:gd name="T24" fmla="*/ 2635 w 4902"/>
              <a:gd name="T25" fmla="*/ 977 h 1301"/>
              <a:gd name="T26" fmla="*/ 2426 w 4902"/>
              <a:gd name="T27" fmla="*/ 1134 h 1301"/>
              <a:gd name="T28" fmla="*/ 2204 w 4902"/>
              <a:gd name="T29" fmla="*/ 1255 h 1301"/>
              <a:gd name="T30" fmla="*/ 1973 w 4902"/>
              <a:gd name="T31" fmla="*/ 1301 h 1301"/>
              <a:gd name="T32" fmla="*/ 1822 w 4902"/>
              <a:gd name="T33" fmla="*/ 1277 h 1301"/>
              <a:gd name="T34" fmla="*/ 1675 w 4902"/>
              <a:gd name="T35" fmla="*/ 1198 h 1301"/>
              <a:gd name="T36" fmla="*/ 1532 w 4902"/>
              <a:gd name="T37" fmla="*/ 1056 h 1301"/>
              <a:gd name="T38" fmla="*/ 1397 w 4902"/>
              <a:gd name="T39" fmla="*/ 841 h 1301"/>
              <a:gd name="T40" fmla="*/ 1242 w 4902"/>
              <a:gd name="T41" fmla="*/ 586 h 1301"/>
              <a:gd name="T42" fmla="*/ 1083 w 4902"/>
              <a:gd name="T43" fmla="*/ 409 h 1301"/>
              <a:gd name="T44" fmla="*/ 923 w 4902"/>
              <a:gd name="T45" fmla="*/ 301 h 1301"/>
              <a:gd name="T46" fmla="*/ 762 w 4902"/>
              <a:gd name="T47" fmla="*/ 257 h 1301"/>
              <a:gd name="T48" fmla="*/ 559 w 4902"/>
              <a:gd name="T49" fmla="*/ 275 h 1301"/>
              <a:gd name="T50" fmla="*/ 342 w 4902"/>
              <a:gd name="T51" fmla="*/ 379 h 1301"/>
              <a:gd name="T52" fmla="*/ 137 w 4902"/>
              <a:gd name="T53" fmla="*/ 547 h 1301"/>
              <a:gd name="T54" fmla="*/ 0 w 4902"/>
              <a:gd name="T55" fmla="*/ 676 h 1301"/>
              <a:gd name="T56" fmla="*/ 177 w 4902"/>
              <a:gd name="T57" fmla="*/ 492 h 1301"/>
              <a:gd name="T58" fmla="*/ 367 w 4902"/>
              <a:gd name="T59" fmla="*/ 348 h 1301"/>
              <a:gd name="T60" fmla="*/ 569 w 4902"/>
              <a:gd name="T61" fmla="*/ 260 h 1301"/>
              <a:gd name="T62" fmla="*/ 764 w 4902"/>
              <a:gd name="T63" fmla="*/ 245 h 1301"/>
              <a:gd name="T64" fmla="*/ 927 w 4902"/>
              <a:gd name="T65" fmla="*/ 291 h 1301"/>
              <a:gd name="T66" fmla="*/ 1091 w 4902"/>
              <a:gd name="T67" fmla="*/ 400 h 1301"/>
              <a:gd name="T68" fmla="*/ 1251 w 4902"/>
              <a:gd name="T69" fmla="*/ 578 h 1301"/>
              <a:gd name="T70" fmla="*/ 1407 w 4902"/>
              <a:gd name="T71" fmla="*/ 835 h 1301"/>
              <a:gd name="T72" fmla="*/ 1541 w 4902"/>
              <a:gd name="T73" fmla="*/ 1048 h 1301"/>
              <a:gd name="T74" fmla="*/ 1682 w 4902"/>
              <a:gd name="T75" fmla="*/ 1188 h 1301"/>
              <a:gd name="T76" fmla="*/ 1826 w 4902"/>
              <a:gd name="T77" fmla="*/ 1265 h 1301"/>
              <a:gd name="T78" fmla="*/ 1973 w 4902"/>
              <a:gd name="T79" fmla="*/ 1289 h 1301"/>
              <a:gd name="T80" fmla="*/ 2199 w 4902"/>
              <a:gd name="T81" fmla="*/ 1243 h 1301"/>
              <a:gd name="T82" fmla="*/ 2421 w 4902"/>
              <a:gd name="T83" fmla="*/ 1125 h 1301"/>
              <a:gd name="T84" fmla="*/ 2627 w 4902"/>
              <a:gd name="T85" fmla="*/ 968 h 1301"/>
              <a:gd name="T86" fmla="*/ 2811 w 4902"/>
              <a:gd name="T87" fmla="*/ 803 h 1301"/>
              <a:gd name="T88" fmla="*/ 2975 w 4902"/>
              <a:gd name="T89" fmla="*/ 655 h 1301"/>
              <a:gd name="T90" fmla="*/ 3169 w 4902"/>
              <a:gd name="T91" fmla="*/ 486 h 1301"/>
              <a:gd name="T92" fmla="*/ 3403 w 4902"/>
              <a:gd name="T93" fmla="*/ 310 h 1301"/>
              <a:gd name="T94" fmla="*/ 3664 w 4902"/>
              <a:gd name="T95" fmla="*/ 154 h 1301"/>
              <a:gd name="T96" fmla="*/ 3951 w 4902"/>
              <a:gd name="T97" fmla="*/ 43 h 1301"/>
              <a:gd name="T98" fmla="*/ 4253 w 4902"/>
              <a:gd name="T99" fmla="*/ 0 h 13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4902" h="1301">
                <a:moveTo>
                  <a:pt x="4253" y="0"/>
                </a:moveTo>
                <a:lnTo>
                  <a:pt x="4333" y="3"/>
                </a:lnTo>
                <a:lnTo>
                  <a:pt x="4415" y="13"/>
                </a:lnTo>
                <a:lnTo>
                  <a:pt x="4495" y="29"/>
                </a:lnTo>
                <a:lnTo>
                  <a:pt x="4577" y="55"/>
                </a:lnTo>
                <a:lnTo>
                  <a:pt x="4658" y="87"/>
                </a:lnTo>
                <a:lnTo>
                  <a:pt x="4740" y="129"/>
                </a:lnTo>
                <a:lnTo>
                  <a:pt x="4822" y="178"/>
                </a:lnTo>
                <a:lnTo>
                  <a:pt x="4902" y="238"/>
                </a:lnTo>
                <a:lnTo>
                  <a:pt x="4895" y="246"/>
                </a:lnTo>
                <a:lnTo>
                  <a:pt x="4814" y="188"/>
                </a:lnTo>
                <a:lnTo>
                  <a:pt x="4734" y="139"/>
                </a:lnTo>
                <a:lnTo>
                  <a:pt x="4654" y="98"/>
                </a:lnTo>
                <a:lnTo>
                  <a:pt x="4572" y="66"/>
                </a:lnTo>
                <a:lnTo>
                  <a:pt x="4492" y="41"/>
                </a:lnTo>
                <a:lnTo>
                  <a:pt x="4412" y="25"/>
                </a:lnTo>
                <a:lnTo>
                  <a:pt x="4333" y="14"/>
                </a:lnTo>
                <a:lnTo>
                  <a:pt x="4253" y="11"/>
                </a:lnTo>
                <a:lnTo>
                  <a:pt x="4152" y="16"/>
                </a:lnTo>
                <a:lnTo>
                  <a:pt x="4052" y="31"/>
                </a:lnTo>
                <a:lnTo>
                  <a:pt x="3954" y="55"/>
                </a:lnTo>
                <a:lnTo>
                  <a:pt x="3857" y="84"/>
                </a:lnTo>
                <a:lnTo>
                  <a:pt x="3762" y="121"/>
                </a:lnTo>
                <a:lnTo>
                  <a:pt x="3670" y="165"/>
                </a:lnTo>
                <a:lnTo>
                  <a:pt x="3580" y="214"/>
                </a:lnTo>
                <a:lnTo>
                  <a:pt x="3493" y="266"/>
                </a:lnTo>
                <a:lnTo>
                  <a:pt x="3409" y="321"/>
                </a:lnTo>
                <a:lnTo>
                  <a:pt x="3328" y="377"/>
                </a:lnTo>
                <a:lnTo>
                  <a:pt x="3251" y="437"/>
                </a:lnTo>
                <a:lnTo>
                  <a:pt x="3177" y="495"/>
                </a:lnTo>
                <a:lnTo>
                  <a:pt x="3109" y="553"/>
                </a:lnTo>
                <a:lnTo>
                  <a:pt x="3043" y="609"/>
                </a:lnTo>
                <a:lnTo>
                  <a:pt x="2982" y="664"/>
                </a:lnTo>
                <a:lnTo>
                  <a:pt x="2926" y="715"/>
                </a:lnTo>
                <a:lnTo>
                  <a:pt x="2875" y="761"/>
                </a:lnTo>
                <a:lnTo>
                  <a:pt x="2820" y="812"/>
                </a:lnTo>
                <a:lnTo>
                  <a:pt x="2761" y="865"/>
                </a:lnTo>
                <a:lnTo>
                  <a:pt x="2700" y="920"/>
                </a:lnTo>
                <a:lnTo>
                  <a:pt x="2635" y="977"/>
                </a:lnTo>
                <a:lnTo>
                  <a:pt x="2568" y="1032"/>
                </a:lnTo>
                <a:lnTo>
                  <a:pt x="2498" y="1085"/>
                </a:lnTo>
                <a:lnTo>
                  <a:pt x="2426" y="1134"/>
                </a:lnTo>
                <a:lnTo>
                  <a:pt x="2354" y="1181"/>
                </a:lnTo>
                <a:lnTo>
                  <a:pt x="2279" y="1221"/>
                </a:lnTo>
                <a:lnTo>
                  <a:pt x="2204" y="1255"/>
                </a:lnTo>
                <a:lnTo>
                  <a:pt x="2128" y="1280"/>
                </a:lnTo>
                <a:lnTo>
                  <a:pt x="2051" y="1297"/>
                </a:lnTo>
                <a:lnTo>
                  <a:pt x="1973" y="1301"/>
                </a:lnTo>
                <a:lnTo>
                  <a:pt x="1923" y="1300"/>
                </a:lnTo>
                <a:lnTo>
                  <a:pt x="1872" y="1291"/>
                </a:lnTo>
                <a:lnTo>
                  <a:pt x="1822" y="1277"/>
                </a:lnTo>
                <a:lnTo>
                  <a:pt x="1773" y="1258"/>
                </a:lnTo>
                <a:lnTo>
                  <a:pt x="1724" y="1231"/>
                </a:lnTo>
                <a:lnTo>
                  <a:pt x="1675" y="1198"/>
                </a:lnTo>
                <a:lnTo>
                  <a:pt x="1626" y="1158"/>
                </a:lnTo>
                <a:lnTo>
                  <a:pt x="1578" y="1111"/>
                </a:lnTo>
                <a:lnTo>
                  <a:pt x="1532" y="1056"/>
                </a:lnTo>
                <a:lnTo>
                  <a:pt x="1486" y="993"/>
                </a:lnTo>
                <a:lnTo>
                  <a:pt x="1441" y="922"/>
                </a:lnTo>
                <a:lnTo>
                  <a:pt x="1397" y="841"/>
                </a:lnTo>
                <a:lnTo>
                  <a:pt x="1346" y="746"/>
                </a:lnTo>
                <a:lnTo>
                  <a:pt x="1294" y="661"/>
                </a:lnTo>
                <a:lnTo>
                  <a:pt x="1242" y="586"/>
                </a:lnTo>
                <a:lnTo>
                  <a:pt x="1189" y="519"/>
                </a:lnTo>
                <a:lnTo>
                  <a:pt x="1137" y="461"/>
                </a:lnTo>
                <a:lnTo>
                  <a:pt x="1083" y="409"/>
                </a:lnTo>
                <a:lnTo>
                  <a:pt x="1030" y="365"/>
                </a:lnTo>
                <a:lnTo>
                  <a:pt x="976" y="331"/>
                </a:lnTo>
                <a:lnTo>
                  <a:pt x="923" y="301"/>
                </a:lnTo>
                <a:lnTo>
                  <a:pt x="869" y="281"/>
                </a:lnTo>
                <a:lnTo>
                  <a:pt x="816" y="266"/>
                </a:lnTo>
                <a:lnTo>
                  <a:pt x="762" y="257"/>
                </a:lnTo>
                <a:lnTo>
                  <a:pt x="709" y="254"/>
                </a:lnTo>
                <a:lnTo>
                  <a:pt x="633" y="260"/>
                </a:lnTo>
                <a:lnTo>
                  <a:pt x="559" y="275"/>
                </a:lnTo>
                <a:lnTo>
                  <a:pt x="486" y="301"/>
                </a:lnTo>
                <a:lnTo>
                  <a:pt x="413" y="336"/>
                </a:lnTo>
                <a:lnTo>
                  <a:pt x="342" y="379"/>
                </a:lnTo>
                <a:lnTo>
                  <a:pt x="272" y="428"/>
                </a:lnTo>
                <a:lnTo>
                  <a:pt x="202" y="484"/>
                </a:lnTo>
                <a:lnTo>
                  <a:pt x="137" y="547"/>
                </a:lnTo>
                <a:lnTo>
                  <a:pt x="71" y="612"/>
                </a:lnTo>
                <a:lnTo>
                  <a:pt x="9" y="684"/>
                </a:lnTo>
                <a:lnTo>
                  <a:pt x="0" y="676"/>
                </a:lnTo>
                <a:lnTo>
                  <a:pt x="56" y="611"/>
                </a:lnTo>
                <a:lnTo>
                  <a:pt x="116" y="550"/>
                </a:lnTo>
                <a:lnTo>
                  <a:pt x="177" y="492"/>
                </a:lnTo>
                <a:lnTo>
                  <a:pt x="239" y="438"/>
                </a:lnTo>
                <a:lnTo>
                  <a:pt x="303" y="391"/>
                </a:lnTo>
                <a:lnTo>
                  <a:pt x="367" y="348"/>
                </a:lnTo>
                <a:lnTo>
                  <a:pt x="434" y="312"/>
                </a:lnTo>
                <a:lnTo>
                  <a:pt x="501" y="282"/>
                </a:lnTo>
                <a:lnTo>
                  <a:pt x="569" y="260"/>
                </a:lnTo>
                <a:lnTo>
                  <a:pt x="639" y="246"/>
                </a:lnTo>
                <a:lnTo>
                  <a:pt x="709" y="242"/>
                </a:lnTo>
                <a:lnTo>
                  <a:pt x="764" y="245"/>
                </a:lnTo>
                <a:lnTo>
                  <a:pt x="819" y="254"/>
                </a:lnTo>
                <a:lnTo>
                  <a:pt x="872" y="269"/>
                </a:lnTo>
                <a:lnTo>
                  <a:pt x="927" y="291"/>
                </a:lnTo>
                <a:lnTo>
                  <a:pt x="982" y="321"/>
                </a:lnTo>
                <a:lnTo>
                  <a:pt x="1037" y="357"/>
                </a:lnTo>
                <a:lnTo>
                  <a:pt x="1091" y="400"/>
                </a:lnTo>
                <a:lnTo>
                  <a:pt x="1146" y="452"/>
                </a:lnTo>
                <a:lnTo>
                  <a:pt x="1199" y="511"/>
                </a:lnTo>
                <a:lnTo>
                  <a:pt x="1251" y="578"/>
                </a:lnTo>
                <a:lnTo>
                  <a:pt x="1305" y="655"/>
                </a:lnTo>
                <a:lnTo>
                  <a:pt x="1357" y="740"/>
                </a:lnTo>
                <a:lnTo>
                  <a:pt x="1407" y="835"/>
                </a:lnTo>
                <a:lnTo>
                  <a:pt x="1452" y="914"/>
                </a:lnTo>
                <a:lnTo>
                  <a:pt x="1496" y="986"/>
                </a:lnTo>
                <a:lnTo>
                  <a:pt x="1541" y="1048"/>
                </a:lnTo>
                <a:lnTo>
                  <a:pt x="1587" y="1103"/>
                </a:lnTo>
                <a:lnTo>
                  <a:pt x="1634" y="1149"/>
                </a:lnTo>
                <a:lnTo>
                  <a:pt x="1682" y="1188"/>
                </a:lnTo>
                <a:lnTo>
                  <a:pt x="1730" y="1221"/>
                </a:lnTo>
                <a:lnTo>
                  <a:pt x="1777" y="1246"/>
                </a:lnTo>
                <a:lnTo>
                  <a:pt x="1826" y="1265"/>
                </a:lnTo>
                <a:lnTo>
                  <a:pt x="1875" y="1279"/>
                </a:lnTo>
                <a:lnTo>
                  <a:pt x="1924" y="1288"/>
                </a:lnTo>
                <a:lnTo>
                  <a:pt x="1973" y="1289"/>
                </a:lnTo>
                <a:lnTo>
                  <a:pt x="2049" y="1285"/>
                </a:lnTo>
                <a:lnTo>
                  <a:pt x="2125" y="1268"/>
                </a:lnTo>
                <a:lnTo>
                  <a:pt x="2199" y="1243"/>
                </a:lnTo>
                <a:lnTo>
                  <a:pt x="2273" y="1210"/>
                </a:lnTo>
                <a:lnTo>
                  <a:pt x="2348" y="1170"/>
                </a:lnTo>
                <a:lnTo>
                  <a:pt x="2421" y="1125"/>
                </a:lnTo>
                <a:lnTo>
                  <a:pt x="2490" y="1075"/>
                </a:lnTo>
                <a:lnTo>
                  <a:pt x="2560" y="1023"/>
                </a:lnTo>
                <a:lnTo>
                  <a:pt x="2627" y="968"/>
                </a:lnTo>
                <a:lnTo>
                  <a:pt x="2691" y="911"/>
                </a:lnTo>
                <a:lnTo>
                  <a:pt x="2753" y="856"/>
                </a:lnTo>
                <a:lnTo>
                  <a:pt x="2811" y="803"/>
                </a:lnTo>
                <a:lnTo>
                  <a:pt x="2868" y="752"/>
                </a:lnTo>
                <a:lnTo>
                  <a:pt x="2918" y="706"/>
                </a:lnTo>
                <a:lnTo>
                  <a:pt x="2975" y="655"/>
                </a:lnTo>
                <a:lnTo>
                  <a:pt x="3034" y="600"/>
                </a:lnTo>
                <a:lnTo>
                  <a:pt x="3100" y="544"/>
                </a:lnTo>
                <a:lnTo>
                  <a:pt x="3169" y="486"/>
                </a:lnTo>
                <a:lnTo>
                  <a:pt x="3244" y="426"/>
                </a:lnTo>
                <a:lnTo>
                  <a:pt x="3321" y="368"/>
                </a:lnTo>
                <a:lnTo>
                  <a:pt x="3403" y="310"/>
                </a:lnTo>
                <a:lnTo>
                  <a:pt x="3486" y="255"/>
                </a:lnTo>
                <a:lnTo>
                  <a:pt x="3574" y="203"/>
                </a:lnTo>
                <a:lnTo>
                  <a:pt x="3664" y="154"/>
                </a:lnTo>
                <a:lnTo>
                  <a:pt x="3758" y="111"/>
                </a:lnTo>
                <a:lnTo>
                  <a:pt x="3853" y="74"/>
                </a:lnTo>
                <a:lnTo>
                  <a:pt x="3951" y="43"/>
                </a:lnTo>
                <a:lnTo>
                  <a:pt x="4049" y="19"/>
                </a:lnTo>
                <a:lnTo>
                  <a:pt x="4150" y="4"/>
                </a:lnTo>
                <a:lnTo>
                  <a:pt x="4253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  <a:effectLst>
            <a:outerShdw algn="tl" rotWithShape="0">
              <a:srgbClr val="FFFFFF"/>
            </a:outerShdw>
          </a:effectLst>
        </p:spPr>
        <p:txBody>
          <a:bodyPr vert="horz" wrap="square" lIns="123718" tIns="61859" rIns="123718" bIns="61859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54" name="Freeform 13"/>
          <p:cNvSpPr/>
          <p:nvPr/>
        </p:nvSpPr>
        <p:spPr bwMode="auto">
          <a:xfrm>
            <a:off x="6990216" y="3885869"/>
            <a:ext cx="1715087" cy="436473"/>
          </a:xfrm>
          <a:custGeom>
            <a:avLst/>
            <a:gdLst>
              <a:gd name="T0" fmla="*/ 461 w 962"/>
              <a:gd name="T1" fmla="*/ 0 h 183"/>
              <a:gd name="T2" fmla="*/ 531 w 962"/>
              <a:gd name="T3" fmla="*/ 3 h 183"/>
              <a:gd name="T4" fmla="*/ 601 w 962"/>
              <a:gd name="T5" fmla="*/ 12 h 183"/>
              <a:gd name="T6" fmla="*/ 672 w 962"/>
              <a:gd name="T7" fmla="*/ 28 h 183"/>
              <a:gd name="T8" fmla="*/ 745 w 962"/>
              <a:gd name="T9" fmla="*/ 52 h 183"/>
              <a:gd name="T10" fmla="*/ 818 w 962"/>
              <a:gd name="T11" fmla="*/ 83 h 183"/>
              <a:gd name="T12" fmla="*/ 889 w 962"/>
              <a:gd name="T13" fmla="*/ 124 h 183"/>
              <a:gd name="T14" fmla="*/ 962 w 962"/>
              <a:gd name="T15" fmla="*/ 173 h 183"/>
              <a:gd name="T16" fmla="*/ 954 w 962"/>
              <a:gd name="T17" fmla="*/ 183 h 183"/>
              <a:gd name="T18" fmla="*/ 883 w 962"/>
              <a:gd name="T19" fmla="*/ 134 h 183"/>
              <a:gd name="T20" fmla="*/ 812 w 962"/>
              <a:gd name="T21" fmla="*/ 95 h 183"/>
              <a:gd name="T22" fmla="*/ 740 w 962"/>
              <a:gd name="T23" fmla="*/ 64 h 183"/>
              <a:gd name="T24" fmla="*/ 669 w 962"/>
              <a:gd name="T25" fmla="*/ 40 h 183"/>
              <a:gd name="T26" fmla="*/ 599 w 962"/>
              <a:gd name="T27" fmla="*/ 24 h 183"/>
              <a:gd name="T28" fmla="*/ 529 w 962"/>
              <a:gd name="T29" fmla="*/ 15 h 183"/>
              <a:gd name="T30" fmla="*/ 461 w 962"/>
              <a:gd name="T31" fmla="*/ 12 h 183"/>
              <a:gd name="T32" fmla="*/ 387 w 962"/>
              <a:gd name="T33" fmla="*/ 15 h 183"/>
              <a:gd name="T34" fmla="*/ 314 w 962"/>
              <a:gd name="T35" fmla="*/ 25 h 183"/>
              <a:gd name="T36" fmla="*/ 246 w 962"/>
              <a:gd name="T37" fmla="*/ 42 h 183"/>
              <a:gd name="T38" fmla="*/ 180 w 962"/>
              <a:gd name="T39" fmla="*/ 64 h 183"/>
              <a:gd name="T40" fmla="*/ 118 w 962"/>
              <a:gd name="T41" fmla="*/ 91 h 183"/>
              <a:gd name="T42" fmla="*/ 60 w 962"/>
              <a:gd name="T43" fmla="*/ 121 h 183"/>
              <a:gd name="T44" fmla="*/ 8 w 962"/>
              <a:gd name="T45" fmla="*/ 155 h 183"/>
              <a:gd name="T46" fmla="*/ 8 w 962"/>
              <a:gd name="T47" fmla="*/ 155 h 183"/>
              <a:gd name="T48" fmla="*/ 0 w 962"/>
              <a:gd name="T49" fmla="*/ 144 h 183"/>
              <a:gd name="T50" fmla="*/ 54 w 962"/>
              <a:gd name="T51" fmla="*/ 110 h 183"/>
              <a:gd name="T52" fmla="*/ 112 w 962"/>
              <a:gd name="T53" fmla="*/ 79 h 183"/>
              <a:gd name="T54" fmla="*/ 176 w 962"/>
              <a:gd name="T55" fmla="*/ 52 h 183"/>
              <a:gd name="T56" fmla="*/ 243 w 962"/>
              <a:gd name="T57" fmla="*/ 30 h 183"/>
              <a:gd name="T58" fmla="*/ 312 w 962"/>
              <a:gd name="T59" fmla="*/ 14 h 183"/>
              <a:gd name="T60" fmla="*/ 385 w 962"/>
              <a:gd name="T61" fmla="*/ 3 h 183"/>
              <a:gd name="T62" fmla="*/ 461 w 962"/>
              <a:gd name="T63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62" h="183">
                <a:moveTo>
                  <a:pt x="461" y="0"/>
                </a:moveTo>
                <a:lnTo>
                  <a:pt x="531" y="3"/>
                </a:lnTo>
                <a:lnTo>
                  <a:pt x="601" y="12"/>
                </a:lnTo>
                <a:lnTo>
                  <a:pt x="672" y="28"/>
                </a:lnTo>
                <a:lnTo>
                  <a:pt x="745" y="52"/>
                </a:lnTo>
                <a:lnTo>
                  <a:pt x="818" y="83"/>
                </a:lnTo>
                <a:lnTo>
                  <a:pt x="889" y="124"/>
                </a:lnTo>
                <a:lnTo>
                  <a:pt x="962" y="173"/>
                </a:lnTo>
                <a:lnTo>
                  <a:pt x="954" y="183"/>
                </a:lnTo>
                <a:lnTo>
                  <a:pt x="883" y="134"/>
                </a:lnTo>
                <a:lnTo>
                  <a:pt x="812" y="95"/>
                </a:lnTo>
                <a:lnTo>
                  <a:pt x="740" y="64"/>
                </a:lnTo>
                <a:lnTo>
                  <a:pt x="669" y="40"/>
                </a:lnTo>
                <a:lnTo>
                  <a:pt x="599" y="24"/>
                </a:lnTo>
                <a:lnTo>
                  <a:pt x="529" y="15"/>
                </a:lnTo>
                <a:lnTo>
                  <a:pt x="461" y="12"/>
                </a:lnTo>
                <a:lnTo>
                  <a:pt x="387" y="15"/>
                </a:lnTo>
                <a:lnTo>
                  <a:pt x="314" y="25"/>
                </a:lnTo>
                <a:lnTo>
                  <a:pt x="246" y="42"/>
                </a:lnTo>
                <a:lnTo>
                  <a:pt x="180" y="64"/>
                </a:lnTo>
                <a:lnTo>
                  <a:pt x="118" y="91"/>
                </a:lnTo>
                <a:lnTo>
                  <a:pt x="60" y="121"/>
                </a:lnTo>
                <a:lnTo>
                  <a:pt x="8" y="155"/>
                </a:lnTo>
                <a:lnTo>
                  <a:pt x="8" y="155"/>
                </a:lnTo>
                <a:lnTo>
                  <a:pt x="0" y="144"/>
                </a:lnTo>
                <a:lnTo>
                  <a:pt x="54" y="110"/>
                </a:lnTo>
                <a:lnTo>
                  <a:pt x="112" y="79"/>
                </a:lnTo>
                <a:lnTo>
                  <a:pt x="176" y="52"/>
                </a:lnTo>
                <a:lnTo>
                  <a:pt x="243" y="30"/>
                </a:lnTo>
                <a:lnTo>
                  <a:pt x="312" y="14"/>
                </a:lnTo>
                <a:lnTo>
                  <a:pt x="385" y="3"/>
                </a:lnTo>
                <a:lnTo>
                  <a:pt x="461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  <a:effectLst>
            <a:outerShdw algn="tl" rotWithShape="0">
              <a:srgbClr val="FFFFFF"/>
            </a:outerShdw>
          </a:effectLst>
        </p:spPr>
        <p:txBody>
          <a:bodyPr vert="horz" wrap="square" lIns="123718" tIns="61859" rIns="123718" bIns="61859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55" name="Group 19"/>
          <p:cNvGrpSpPr/>
          <p:nvPr/>
        </p:nvGrpSpPr>
        <p:grpSpPr>
          <a:xfrm>
            <a:off x="704663" y="3666122"/>
            <a:ext cx="1912572" cy="1207702"/>
            <a:chOff x="552376" y="2667382"/>
            <a:chExt cx="1499240" cy="958587"/>
          </a:xfrm>
        </p:grpSpPr>
        <p:sp>
          <p:nvSpPr>
            <p:cNvPr id="56" name="Rectangle 26"/>
            <p:cNvSpPr/>
            <p:nvPr/>
          </p:nvSpPr>
          <p:spPr bwMode="auto">
            <a:xfrm>
              <a:off x="552376" y="2880550"/>
              <a:ext cx="1499240" cy="7454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100" dirty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200</a:t>
              </a: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字之内。</a:t>
              </a:r>
              <a:endParaRPr 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57" name="Rectangle 27"/>
            <p:cNvSpPr/>
            <p:nvPr/>
          </p:nvSpPr>
          <p:spPr bwMode="auto">
            <a:xfrm>
              <a:off x="6205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200" dirty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altLang="zh-CN" sz="22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sp>
        <p:nvSpPr>
          <p:cNvPr id="58" name="Freeform 13"/>
          <p:cNvSpPr/>
          <p:nvPr/>
        </p:nvSpPr>
        <p:spPr bwMode="auto">
          <a:xfrm rot="5910658">
            <a:off x="7740032" y="2526088"/>
            <a:ext cx="1298814" cy="441953"/>
          </a:xfrm>
          <a:custGeom>
            <a:avLst/>
            <a:gdLst>
              <a:gd name="T0" fmla="*/ 461 w 962"/>
              <a:gd name="T1" fmla="*/ 0 h 183"/>
              <a:gd name="T2" fmla="*/ 531 w 962"/>
              <a:gd name="T3" fmla="*/ 3 h 183"/>
              <a:gd name="T4" fmla="*/ 601 w 962"/>
              <a:gd name="T5" fmla="*/ 12 h 183"/>
              <a:gd name="T6" fmla="*/ 672 w 962"/>
              <a:gd name="T7" fmla="*/ 28 h 183"/>
              <a:gd name="T8" fmla="*/ 745 w 962"/>
              <a:gd name="T9" fmla="*/ 52 h 183"/>
              <a:gd name="T10" fmla="*/ 818 w 962"/>
              <a:gd name="T11" fmla="*/ 83 h 183"/>
              <a:gd name="T12" fmla="*/ 889 w 962"/>
              <a:gd name="T13" fmla="*/ 124 h 183"/>
              <a:gd name="T14" fmla="*/ 962 w 962"/>
              <a:gd name="T15" fmla="*/ 173 h 183"/>
              <a:gd name="T16" fmla="*/ 954 w 962"/>
              <a:gd name="T17" fmla="*/ 183 h 183"/>
              <a:gd name="T18" fmla="*/ 883 w 962"/>
              <a:gd name="T19" fmla="*/ 134 h 183"/>
              <a:gd name="T20" fmla="*/ 812 w 962"/>
              <a:gd name="T21" fmla="*/ 95 h 183"/>
              <a:gd name="T22" fmla="*/ 740 w 962"/>
              <a:gd name="T23" fmla="*/ 64 h 183"/>
              <a:gd name="T24" fmla="*/ 669 w 962"/>
              <a:gd name="T25" fmla="*/ 40 h 183"/>
              <a:gd name="T26" fmla="*/ 599 w 962"/>
              <a:gd name="T27" fmla="*/ 24 h 183"/>
              <a:gd name="T28" fmla="*/ 529 w 962"/>
              <a:gd name="T29" fmla="*/ 15 h 183"/>
              <a:gd name="T30" fmla="*/ 461 w 962"/>
              <a:gd name="T31" fmla="*/ 12 h 183"/>
              <a:gd name="T32" fmla="*/ 387 w 962"/>
              <a:gd name="T33" fmla="*/ 15 h 183"/>
              <a:gd name="T34" fmla="*/ 314 w 962"/>
              <a:gd name="T35" fmla="*/ 25 h 183"/>
              <a:gd name="T36" fmla="*/ 246 w 962"/>
              <a:gd name="T37" fmla="*/ 42 h 183"/>
              <a:gd name="T38" fmla="*/ 180 w 962"/>
              <a:gd name="T39" fmla="*/ 64 h 183"/>
              <a:gd name="T40" fmla="*/ 118 w 962"/>
              <a:gd name="T41" fmla="*/ 91 h 183"/>
              <a:gd name="T42" fmla="*/ 60 w 962"/>
              <a:gd name="T43" fmla="*/ 121 h 183"/>
              <a:gd name="T44" fmla="*/ 8 w 962"/>
              <a:gd name="T45" fmla="*/ 155 h 183"/>
              <a:gd name="T46" fmla="*/ 8 w 962"/>
              <a:gd name="T47" fmla="*/ 155 h 183"/>
              <a:gd name="T48" fmla="*/ 0 w 962"/>
              <a:gd name="T49" fmla="*/ 144 h 183"/>
              <a:gd name="T50" fmla="*/ 54 w 962"/>
              <a:gd name="T51" fmla="*/ 110 h 183"/>
              <a:gd name="T52" fmla="*/ 112 w 962"/>
              <a:gd name="T53" fmla="*/ 79 h 183"/>
              <a:gd name="T54" fmla="*/ 176 w 962"/>
              <a:gd name="T55" fmla="*/ 52 h 183"/>
              <a:gd name="T56" fmla="*/ 243 w 962"/>
              <a:gd name="T57" fmla="*/ 30 h 183"/>
              <a:gd name="T58" fmla="*/ 312 w 962"/>
              <a:gd name="T59" fmla="*/ 14 h 183"/>
              <a:gd name="T60" fmla="*/ 385 w 962"/>
              <a:gd name="T61" fmla="*/ 3 h 183"/>
              <a:gd name="T62" fmla="*/ 461 w 962"/>
              <a:gd name="T63" fmla="*/ 0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962" h="183">
                <a:moveTo>
                  <a:pt x="461" y="0"/>
                </a:moveTo>
                <a:lnTo>
                  <a:pt x="531" y="3"/>
                </a:lnTo>
                <a:lnTo>
                  <a:pt x="601" y="12"/>
                </a:lnTo>
                <a:lnTo>
                  <a:pt x="672" y="28"/>
                </a:lnTo>
                <a:lnTo>
                  <a:pt x="745" y="52"/>
                </a:lnTo>
                <a:lnTo>
                  <a:pt x="818" y="83"/>
                </a:lnTo>
                <a:lnTo>
                  <a:pt x="889" y="124"/>
                </a:lnTo>
                <a:lnTo>
                  <a:pt x="962" y="173"/>
                </a:lnTo>
                <a:lnTo>
                  <a:pt x="954" y="183"/>
                </a:lnTo>
                <a:lnTo>
                  <a:pt x="883" y="134"/>
                </a:lnTo>
                <a:lnTo>
                  <a:pt x="812" y="95"/>
                </a:lnTo>
                <a:lnTo>
                  <a:pt x="740" y="64"/>
                </a:lnTo>
                <a:lnTo>
                  <a:pt x="669" y="40"/>
                </a:lnTo>
                <a:lnTo>
                  <a:pt x="599" y="24"/>
                </a:lnTo>
                <a:lnTo>
                  <a:pt x="529" y="15"/>
                </a:lnTo>
                <a:lnTo>
                  <a:pt x="461" y="12"/>
                </a:lnTo>
                <a:lnTo>
                  <a:pt x="387" y="15"/>
                </a:lnTo>
                <a:lnTo>
                  <a:pt x="314" y="25"/>
                </a:lnTo>
                <a:lnTo>
                  <a:pt x="246" y="42"/>
                </a:lnTo>
                <a:lnTo>
                  <a:pt x="180" y="64"/>
                </a:lnTo>
                <a:lnTo>
                  <a:pt x="118" y="91"/>
                </a:lnTo>
                <a:lnTo>
                  <a:pt x="60" y="121"/>
                </a:lnTo>
                <a:lnTo>
                  <a:pt x="8" y="155"/>
                </a:lnTo>
                <a:lnTo>
                  <a:pt x="8" y="155"/>
                </a:lnTo>
                <a:lnTo>
                  <a:pt x="0" y="144"/>
                </a:lnTo>
                <a:lnTo>
                  <a:pt x="54" y="110"/>
                </a:lnTo>
                <a:lnTo>
                  <a:pt x="112" y="79"/>
                </a:lnTo>
                <a:lnTo>
                  <a:pt x="176" y="52"/>
                </a:lnTo>
                <a:lnTo>
                  <a:pt x="243" y="30"/>
                </a:lnTo>
                <a:lnTo>
                  <a:pt x="312" y="14"/>
                </a:lnTo>
                <a:lnTo>
                  <a:pt x="385" y="3"/>
                </a:lnTo>
                <a:lnTo>
                  <a:pt x="461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  <a:effectLst>
            <a:outerShdw algn="tl" rotWithShape="0">
              <a:srgbClr val="FFFFFF"/>
            </a:outerShdw>
          </a:effectLst>
        </p:spPr>
        <p:txBody>
          <a:bodyPr vert="horz" wrap="square" lIns="123718" tIns="61859" rIns="123718" bIns="61859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59" name="Group 129"/>
          <p:cNvGrpSpPr/>
          <p:nvPr/>
        </p:nvGrpSpPr>
        <p:grpSpPr>
          <a:xfrm>
            <a:off x="2664693" y="2710552"/>
            <a:ext cx="1738701" cy="1073857"/>
            <a:chOff x="696724" y="2667382"/>
            <a:chExt cx="1362945" cy="852351"/>
          </a:xfrm>
        </p:grpSpPr>
        <p:sp>
          <p:nvSpPr>
            <p:cNvPr id="60" name="Rectangle 26"/>
            <p:cNvSpPr/>
            <p:nvPr/>
          </p:nvSpPr>
          <p:spPr bwMode="auto">
            <a:xfrm>
              <a:off x="696724" y="2920895"/>
              <a:ext cx="1354892" cy="598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此处添加详细文本描述，建议与标题相关并符合整体语言风格</a:t>
              </a:r>
              <a:endParaRPr 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61" name="Rectangle 27"/>
            <p:cNvSpPr/>
            <p:nvPr/>
          </p:nvSpPr>
          <p:spPr bwMode="auto">
            <a:xfrm>
              <a:off x="6967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200" dirty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altLang="zh-CN" sz="22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62" name="Group 132"/>
          <p:cNvGrpSpPr/>
          <p:nvPr/>
        </p:nvGrpSpPr>
        <p:grpSpPr>
          <a:xfrm>
            <a:off x="6197931" y="1905827"/>
            <a:ext cx="1738701" cy="1092757"/>
            <a:chOff x="696724" y="2667382"/>
            <a:chExt cx="1362945" cy="867353"/>
          </a:xfrm>
        </p:grpSpPr>
        <p:sp>
          <p:nvSpPr>
            <p:cNvPr id="63" name="Rectangle 26"/>
            <p:cNvSpPr/>
            <p:nvPr/>
          </p:nvSpPr>
          <p:spPr bwMode="auto">
            <a:xfrm>
              <a:off x="696724" y="2935897"/>
              <a:ext cx="1354892" cy="598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此处添加详细文本描述，建议与标题相关并符合整体语言风格</a:t>
              </a:r>
              <a:endParaRPr 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64" name="Rectangle 27"/>
            <p:cNvSpPr/>
            <p:nvPr/>
          </p:nvSpPr>
          <p:spPr bwMode="auto">
            <a:xfrm>
              <a:off x="6967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200" dirty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altLang="zh-CN" sz="22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65" name="Group 135"/>
          <p:cNvGrpSpPr/>
          <p:nvPr/>
        </p:nvGrpSpPr>
        <p:grpSpPr>
          <a:xfrm>
            <a:off x="5560098" y="5408532"/>
            <a:ext cx="1912572" cy="1046435"/>
            <a:chOff x="552376" y="2667382"/>
            <a:chExt cx="1499240" cy="830586"/>
          </a:xfrm>
        </p:grpSpPr>
        <p:sp>
          <p:nvSpPr>
            <p:cNvPr id="66" name="Rectangle 26"/>
            <p:cNvSpPr/>
            <p:nvPr/>
          </p:nvSpPr>
          <p:spPr bwMode="auto">
            <a:xfrm>
              <a:off x="552376" y="2907455"/>
              <a:ext cx="1499240" cy="590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此处添加详细文本描述，建议与标题相关并符合整体语言风格，语言描述尽量简洁生动。</a:t>
              </a:r>
              <a:endParaRPr 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67" name="Rectangle 27"/>
            <p:cNvSpPr/>
            <p:nvPr/>
          </p:nvSpPr>
          <p:spPr bwMode="auto">
            <a:xfrm>
              <a:off x="6205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200" dirty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altLang="zh-CN" sz="22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68" name="Group 138"/>
          <p:cNvGrpSpPr/>
          <p:nvPr/>
        </p:nvGrpSpPr>
        <p:grpSpPr>
          <a:xfrm>
            <a:off x="7832682" y="4830653"/>
            <a:ext cx="1912572" cy="1048249"/>
            <a:chOff x="552376" y="2667382"/>
            <a:chExt cx="1499240" cy="832026"/>
          </a:xfrm>
        </p:grpSpPr>
        <p:sp>
          <p:nvSpPr>
            <p:cNvPr id="69" name="Rectangle 26"/>
            <p:cNvSpPr/>
            <p:nvPr/>
          </p:nvSpPr>
          <p:spPr bwMode="auto">
            <a:xfrm>
              <a:off x="552376" y="2908895"/>
              <a:ext cx="1499240" cy="590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此处添加详细文本描述，建议与标题相关并符合整体语言风格，语言描述尽量简洁生动。</a:t>
              </a:r>
              <a:endParaRPr 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70" name="Rectangle 27"/>
            <p:cNvSpPr/>
            <p:nvPr/>
          </p:nvSpPr>
          <p:spPr bwMode="auto">
            <a:xfrm>
              <a:off x="6205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200" dirty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altLang="zh-CN" sz="22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71" name="Group 141"/>
          <p:cNvGrpSpPr/>
          <p:nvPr/>
        </p:nvGrpSpPr>
        <p:grpSpPr>
          <a:xfrm>
            <a:off x="9260900" y="3094515"/>
            <a:ext cx="1912572" cy="1056195"/>
            <a:chOff x="552376" y="2667382"/>
            <a:chExt cx="1499240" cy="838333"/>
          </a:xfrm>
        </p:grpSpPr>
        <p:sp>
          <p:nvSpPr>
            <p:cNvPr id="72" name="Rectangle 26"/>
            <p:cNvSpPr/>
            <p:nvPr/>
          </p:nvSpPr>
          <p:spPr bwMode="auto">
            <a:xfrm>
              <a:off x="552376" y="2915202"/>
              <a:ext cx="1499240" cy="590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此处添加详细文本描述，建议与标题相关并符合整体语言风格，语言描述尽量简洁生动。</a:t>
              </a:r>
              <a:endParaRPr 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73" name="Rectangle 27"/>
            <p:cNvSpPr/>
            <p:nvPr/>
          </p:nvSpPr>
          <p:spPr bwMode="auto">
            <a:xfrm>
              <a:off x="620524" y="2667382"/>
              <a:ext cx="1362945" cy="170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200" dirty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altLang="zh-CN" sz="22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74" name="Group 15"/>
          <p:cNvGrpSpPr/>
          <p:nvPr/>
        </p:nvGrpSpPr>
        <p:grpSpPr>
          <a:xfrm>
            <a:off x="8407238" y="4008891"/>
            <a:ext cx="596129" cy="588738"/>
            <a:chOff x="6590322" y="2740893"/>
            <a:chExt cx="467298" cy="467298"/>
          </a:xfrm>
        </p:grpSpPr>
        <p:sp>
          <p:nvSpPr>
            <p:cNvPr id="75" name="Freeform 11"/>
            <p:cNvSpPr/>
            <p:nvPr/>
          </p:nvSpPr>
          <p:spPr bwMode="auto">
            <a:xfrm>
              <a:off x="6590322" y="2740893"/>
              <a:ext cx="467298" cy="467298"/>
            </a:xfrm>
            <a:custGeom>
              <a:avLst/>
              <a:gdLst>
                <a:gd name="T0" fmla="*/ 103 w 204"/>
                <a:gd name="T1" fmla="*/ 0 h 204"/>
                <a:gd name="T2" fmla="*/ 130 w 204"/>
                <a:gd name="T3" fmla="*/ 3 h 204"/>
                <a:gd name="T4" fmla="*/ 153 w 204"/>
                <a:gd name="T5" fmla="*/ 13 h 204"/>
                <a:gd name="T6" fmla="*/ 174 w 204"/>
                <a:gd name="T7" fmla="*/ 30 h 204"/>
                <a:gd name="T8" fmla="*/ 191 w 204"/>
                <a:gd name="T9" fmla="*/ 51 h 204"/>
                <a:gd name="T10" fmla="*/ 201 w 204"/>
                <a:gd name="T11" fmla="*/ 74 h 204"/>
                <a:gd name="T12" fmla="*/ 204 w 204"/>
                <a:gd name="T13" fmla="*/ 101 h 204"/>
                <a:gd name="T14" fmla="*/ 201 w 204"/>
                <a:gd name="T15" fmla="*/ 128 h 204"/>
                <a:gd name="T16" fmla="*/ 191 w 204"/>
                <a:gd name="T17" fmla="*/ 153 h 204"/>
                <a:gd name="T18" fmla="*/ 174 w 204"/>
                <a:gd name="T19" fmla="*/ 174 h 204"/>
                <a:gd name="T20" fmla="*/ 153 w 204"/>
                <a:gd name="T21" fmla="*/ 189 h 204"/>
                <a:gd name="T22" fmla="*/ 130 w 204"/>
                <a:gd name="T23" fmla="*/ 199 h 204"/>
                <a:gd name="T24" fmla="*/ 103 w 204"/>
                <a:gd name="T25" fmla="*/ 204 h 204"/>
                <a:gd name="T26" fmla="*/ 76 w 204"/>
                <a:gd name="T27" fmla="*/ 199 h 204"/>
                <a:gd name="T28" fmla="*/ 51 w 204"/>
                <a:gd name="T29" fmla="*/ 189 h 204"/>
                <a:gd name="T30" fmla="*/ 30 w 204"/>
                <a:gd name="T31" fmla="*/ 174 h 204"/>
                <a:gd name="T32" fmla="*/ 15 w 204"/>
                <a:gd name="T33" fmla="*/ 153 h 204"/>
                <a:gd name="T34" fmla="*/ 5 w 204"/>
                <a:gd name="T35" fmla="*/ 128 h 204"/>
                <a:gd name="T36" fmla="*/ 0 w 204"/>
                <a:gd name="T37" fmla="*/ 101 h 204"/>
                <a:gd name="T38" fmla="*/ 5 w 204"/>
                <a:gd name="T39" fmla="*/ 74 h 204"/>
                <a:gd name="T40" fmla="*/ 15 w 204"/>
                <a:gd name="T41" fmla="*/ 51 h 204"/>
                <a:gd name="T42" fmla="*/ 30 w 204"/>
                <a:gd name="T43" fmla="*/ 30 h 204"/>
                <a:gd name="T44" fmla="*/ 51 w 204"/>
                <a:gd name="T45" fmla="*/ 13 h 204"/>
                <a:gd name="T46" fmla="*/ 76 w 204"/>
                <a:gd name="T47" fmla="*/ 3 h 204"/>
                <a:gd name="T48" fmla="*/ 103 w 204"/>
                <a:gd name="T4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4" h="204">
                  <a:moveTo>
                    <a:pt x="103" y="0"/>
                  </a:moveTo>
                  <a:lnTo>
                    <a:pt x="130" y="3"/>
                  </a:lnTo>
                  <a:lnTo>
                    <a:pt x="153" y="13"/>
                  </a:lnTo>
                  <a:lnTo>
                    <a:pt x="174" y="30"/>
                  </a:lnTo>
                  <a:lnTo>
                    <a:pt x="191" y="51"/>
                  </a:lnTo>
                  <a:lnTo>
                    <a:pt x="201" y="74"/>
                  </a:lnTo>
                  <a:lnTo>
                    <a:pt x="204" y="101"/>
                  </a:lnTo>
                  <a:lnTo>
                    <a:pt x="201" y="128"/>
                  </a:lnTo>
                  <a:lnTo>
                    <a:pt x="191" y="153"/>
                  </a:lnTo>
                  <a:lnTo>
                    <a:pt x="174" y="174"/>
                  </a:lnTo>
                  <a:lnTo>
                    <a:pt x="153" y="189"/>
                  </a:lnTo>
                  <a:lnTo>
                    <a:pt x="130" y="199"/>
                  </a:lnTo>
                  <a:lnTo>
                    <a:pt x="103" y="204"/>
                  </a:lnTo>
                  <a:lnTo>
                    <a:pt x="76" y="199"/>
                  </a:lnTo>
                  <a:lnTo>
                    <a:pt x="51" y="189"/>
                  </a:lnTo>
                  <a:lnTo>
                    <a:pt x="30" y="174"/>
                  </a:lnTo>
                  <a:lnTo>
                    <a:pt x="15" y="153"/>
                  </a:lnTo>
                  <a:lnTo>
                    <a:pt x="5" y="128"/>
                  </a:lnTo>
                  <a:lnTo>
                    <a:pt x="0" y="101"/>
                  </a:lnTo>
                  <a:lnTo>
                    <a:pt x="5" y="74"/>
                  </a:lnTo>
                  <a:lnTo>
                    <a:pt x="15" y="51"/>
                  </a:lnTo>
                  <a:lnTo>
                    <a:pt x="30" y="30"/>
                  </a:lnTo>
                  <a:lnTo>
                    <a:pt x="51" y="13"/>
                  </a:lnTo>
                  <a:lnTo>
                    <a:pt x="76" y="3"/>
                  </a:lnTo>
                  <a:lnTo>
                    <a:pt x="103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76" name="Freeform 6"/>
            <p:cNvSpPr>
              <a:spLocks noEditPoints="1"/>
            </p:cNvSpPr>
            <p:nvPr/>
          </p:nvSpPr>
          <p:spPr bwMode="auto">
            <a:xfrm>
              <a:off x="6661500" y="2865381"/>
              <a:ext cx="318518" cy="211972"/>
            </a:xfrm>
            <a:custGeom>
              <a:avLst/>
              <a:gdLst>
                <a:gd name="T0" fmla="*/ 176 w 176"/>
                <a:gd name="T1" fmla="*/ 99 h 117"/>
                <a:gd name="T2" fmla="*/ 176 w 176"/>
                <a:gd name="T3" fmla="*/ 108 h 117"/>
                <a:gd name="T4" fmla="*/ 161 w 176"/>
                <a:gd name="T5" fmla="*/ 117 h 117"/>
                <a:gd name="T6" fmla="*/ 15 w 176"/>
                <a:gd name="T7" fmla="*/ 117 h 117"/>
                <a:gd name="T8" fmla="*/ 0 w 176"/>
                <a:gd name="T9" fmla="*/ 108 h 117"/>
                <a:gd name="T10" fmla="*/ 0 w 176"/>
                <a:gd name="T11" fmla="*/ 99 h 117"/>
                <a:gd name="T12" fmla="*/ 15 w 176"/>
                <a:gd name="T13" fmla="*/ 99 h 117"/>
                <a:gd name="T14" fmla="*/ 161 w 176"/>
                <a:gd name="T15" fmla="*/ 99 h 117"/>
                <a:gd name="T16" fmla="*/ 176 w 176"/>
                <a:gd name="T17" fmla="*/ 99 h 117"/>
                <a:gd name="T18" fmla="*/ 24 w 176"/>
                <a:gd name="T19" fmla="*/ 79 h 117"/>
                <a:gd name="T20" fmla="*/ 24 w 176"/>
                <a:gd name="T21" fmla="*/ 14 h 117"/>
                <a:gd name="T22" fmla="*/ 38 w 176"/>
                <a:gd name="T23" fmla="*/ 0 h 117"/>
                <a:gd name="T24" fmla="*/ 138 w 176"/>
                <a:gd name="T25" fmla="*/ 0 h 117"/>
                <a:gd name="T26" fmla="*/ 152 w 176"/>
                <a:gd name="T27" fmla="*/ 14 h 117"/>
                <a:gd name="T28" fmla="*/ 152 w 176"/>
                <a:gd name="T29" fmla="*/ 79 h 117"/>
                <a:gd name="T30" fmla="*/ 138 w 176"/>
                <a:gd name="T31" fmla="*/ 93 h 117"/>
                <a:gd name="T32" fmla="*/ 38 w 176"/>
                <a:gd name="T33" fmla="*/ 93 h 117"/>
                <a:gd name="T34" fmla="*/ 24 w 176"/>
                <a:gd name="T35" fmla="*/ 79 h 117"/>
                <a:gd name="T36" fmla="*/ 35 w 176"/>
                <a:gd name="T37" fmla="*/ 79 h 117"/>
                <a:gd name="T38" fmla="*/ 38 w 176"/>
                <a:gd name="T39" fmla="*/ 82 h 117"/>
                <a:gd name="T40" fmla="*/ 138 w 176"/>
                <a:gd name="T41" fmla="*/ 82 h 117"/>
                <a:gd name="T42" fmla="*/ 141 w 176"/>
                <a:gd name="T43" fmla="*/ 79 h 117"/>
                <a:gd name="T44" fmla="*/ 141 w 176"/>
                <a:gd name="T45" fmla="*/ 14 h 117"/>
                <a:gd name="T46" fmla="*/ 138 w 176"/>
                <a:gd name="T47" fmla="*/ 11 h 117"/>
                <a:gd name="T48" fmla="*/ 38 w 176"/>
                <a:gd name="T49" fmla="*/ 11 h 117"/>
                <a:gd name="T50" fmla="*/ 35 w 176"/>
                <a:gd name="T51" fmla="*/ 14 h 117"/>
                <a:gd name="T52" fmla="*/ 35 w 176"/>
                <a:gd name="T53" fmla="*/ 79 h 117"/>
                <a:gd name="T54" fmla="*/ 97 w 176"/>
                <a:gd name="T55" fmla="*/ 107 h 117"/>
                <a:gd name="T56" fmla="*/ 95 w 176"/>
                <a:gd name="T57" fmla="*/ 105 h 117"/>
                <a:gd name="T58" fmla="*/ 81 w 176"/>
                <a:gd name="T59" fmla="*/ 105 h 117"/>
                <a:gd name="T60" fmla="*/ 79 w 176"/>
                <a:gd name="T61" fmla="*/ 107 h 117"/>
                <a:gd name="T62" fmla="*/ 81 w 176"/>
                <a:gd name="T63" fmla="*/ 108 h 117"/>
                <a:gd name="T64" fmla="*/ 95 w 176"/>
                <a:gd name="T65" fmla="*/ 108 h 117"/>
                <a:gd name="T66" fmla="*/ 97 w 176"/>
                <a:gd name="T67" fmla="*/ 10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6" h="117">
                  <a:moveTo>
                    <a:pt x="176" y="99"/>
                  </a:moveTo>
                  <a:cubicBezTo>
                    <a:pt x="176" y="108"/>
                    <a:pt x="176" y="108"/>
                    <a:pt x="176" y="108"/>
                  </a:cubicBezTo>
                  <a:cubicBezTo>
                    <a:pt x="176" y="113"/>
                    <a:pt x="169" y="117"/>
                    <a:pt x="161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7" y="117"/>
                    <a:pt x="0" y="113"/>
                    <a:pt x="0" y="108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61" y="99"/>
                    <a:pt x="161" y="99"/>
                    <a:pt x="161" y="99"/>
                  </a:cubicBezTo>
                  <a:lnTo>
                    <a:pt x="176" y="99"/>
                  </a:lnTo>
                  <a:close/>
                  <a:moveTo>
                    <a:pt x="24" y="79"/>
                  </a:moveTo>
                  <a:cubicBezTo>
                    <a:pt x="24" y="14"/>
                    <a:pt x="24" y="14"/>
                    <a:pt x="24" y="14"/>
                  </a:cubicBezTo>
                  <a:cubicBezTo>
                    <a:pt x="24" y="6"/>
                    <a:pt x="30" y="0"/>
                    <a:pt x="38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6" y="0"/>
                    <a:pt x="152" y="6"/>
                    <a:pt x="152" y="14"/>
                  </a:cubicBezTo>
                  <a:cubicBezTo>
                    <a:pt x="152" y="79"/>
                    <a:pt x="152" y="79"/>
                    <a:pt x="152" y="79"/>
                  </a:cubicBezTo>
                  <a:cubicBezTo>
                    <a:pt x="152" y="87"/>
                    <a:pt x="146" y="93"/>
                    <a:pt x="138" y="93"/>
                  </a:cubicBezTo>
                  <a:cubicBezTo>
                    <a:pt x="38" y="93"/>
                    <a:pt x="38" y="93"/>
                    <a:pt x="38" y="93"/>
                  </a:cubicBezTo>
                  <a:cubicBezTo>
                    <a:pt x="30" y="93"/>
                    <a:pt x="24" y="87"/>
                    <a:pt x="24" y="79"/>
                  </a:cubicBezTo>
                  <a:close/>
                  <a:moveTo>
                    <a:pt x="35" y="79"/>
                  </a:moveTo>
                  <a:cubicBezTo>
                    <a:pt x="35" y="80"/>
                    <a:pt x="37" y="82"/>
                    <a:pt x="38" y="82"/>
                  </a:cubicBezTo>
                  <a:cubicBezTo>
                    <a:pt x="138" y="82"/>
                    <a:pt x="138" y="82"/>
                    <a:pt x="138" y="82"/>
                  </a:cubicBezTo>
                  <a:cubicBezTo>
                    <a:pt x="139" y="82"/>
                    <a:pt x="141" y="80"/>
                    <a:pt x="141" y="79"/>
                  </a:cubicBezTo>
                  <a:cubicBezTo>
                    <a:pt x="141" y="14"/>
                    <a:pt x="141" y="14"/>
                    <a:pt x="141" y="14"/>
                  </a:cubicBezTo>
                  <a:cubicBezTo>
                    <a:pt x="141" y="13"/>
                    <a:pt x="139" y="11"/>
                    <a:pt x="1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7" y="11"/>
                    <a:pt x="35" y="13"/>
                    <a:pt x="35" y="14"/>
                  </a:cubicBezTo>
                  <a:lnTo>
                    <a:pt x="35" y="79"/>
                  </a:lnTo>
                  <a:close/>
                  <a:moveTo>
                    <a:pt x="97" y="107"/>
                  </a:moveTo>
                  <a:cubicBezTo>
                    <a:pt x="97" y="106"/>
                    <a:pt x="96" y="105"/>
                    <a:pt x="95" y="105"/>
                  </a:cubicBezTo>
                  <a:cubicBezTo>
                    <a:pt x="81" y="105"/>
                    <a:pt x="81" y="105"/>
                    <a:pt x="81" y="105"/>
                  </a:cubicBezTo>
                  <a:cubicBezTo>
                    <a:pt x="80" y="105"/>
                    <a:pt x="79" y="106"/>
                    <a:pt x="79" y="107"/>
                  </a:cubicBezTo>
                  <a:cubicBezTo>
                    <a:pt x="79" y="107"/>
                    <a:pt x="80" y="108"/>
                    <a:pt x="81" y="108"/>
                  </a:cubicBezTo>
                  <a:cubicBezTo>
                    <a:pt x="95" y="108"/>
                    <a:pt x="95" y="108"/>
                    <a:pt x="95" y="108"/>
                  </a:cubicBezTo>
                  <a:cubicBezTo>
                    <a:pt x="96" y="108"/>
                    <a:pt x="97" y="107"/>
                    <a:pt x="97" y="10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77" name="Group 1"/>
          <p:cNvGrpSpPr/>
          <p:nvPr/>
        </p:nvGrpSpPr>
        <p:grpSpPr>
          <a:xfrm>
            <a:off x="1359996" y="2847001"/>
            <a:ext cx="593207" cy="588738"/>
            <a:chOff x="1066082" y="1818668"/>
            <a:chExt cx="465007" cy="467298"/>
          </a:xfrm>
        </p:grpSpPr>
        <p:sp>
          <p:nvSpPr>
            <p:cNvPr id="78" name="Freeform 7"/>
            <p:cNvSpPr/>
            <p:nvPr/>
          </p:nvSpPr>
          <p:spPr bwMode="auto">
            <a:xfrm>
              <a:off x="1066082" y="1818668"/>
              <a:ext cx="465007" cy="467298"/>
            </a:xfrm>
            <a:custGeom>
              <a:avLst/>
              <a:gdLst>
                <a:gd name="T0" fmla="*/ 102 w 203"/>
                <a:gd name="T1" fmla="*/ 0 h 204"/>
                <a:gd name="T2" fmla="*/ 129 w 203"/>
                <a:gd name="T3" fmla="*/ 3 h 204"/>
                <a:gd name="T4" fmla="*/ 153 w 203"/>
                <a:gd name="T5" fmla="*/ 13 h 204"/>
                <a:gd name="T6" fmla="*/ 174 w 203"/>
                <a:gd name="T7" fmla="*/ 30 h 204"/>
                <a:gd name="T8" fmla="*/ 190 w 203"/>
                <a:gd name="T9" fmla="*/ 50 h 204"/>
                <a:gd name="T10" fmla="*/ 200 w 203"/>
                <a:gd name="T11" fmla="*/ 74 h 204"/>
                <a:gd name="T12" fmla="*/ 203 w 203"/>
                <a:gd name="T13" fmla="*/ 102 h 204"/>
                <a:gd name="T14" fmla="*/ 200 w 203"/>
                <a:gd name="T15" fmla="*/ 129 h 204"/>
                <a:gd name="T16" fmla="*/ 190 w 203"/>
                <a:gd name="T17" fmla="*/ 153 h 204"/>
                <a:gd name="T18" fmla="*/ 174 w 203"/>
                <a:gd name="T19" fmla="*/ 174 h 204"/>
                <a:gd name="T20" fmla="*/ 153 w 203"/>
                <a:gd name="T21" fmla="*/ 190 h 204"/>
                <a:gd name="T22" fmla="*/ 129 w 203"/>
                <a:gd name="T23" fmla="*/ 201 h 204"/>
                <a:gd name="T24" fmla="*/ 102 w 203"/>
                <a:gd name="T25" fmla="*/ 204 h 204"/>
                <a:gd name="T26" fmla="*/ 74 w 203"/>
                <a:gd name="T27" fmla="*/ 201 h 204"/>
                <a:gd name="T28" fmla="*/ 50 w 203"/>
                <a:gd name="T29" fmla="*/ 190 h 204"/>
                <a:gd name="T30" fmla="*/ 30 w 203"/>
                <a:gd name="T31" fmla="*/ 174 h 204"/>
                <a:gd name="T32" fmla="*/ 13 w 203"/>
                <a:gd name="T33" fmla="*/ 153 h 204"/>
                <a:gd name="T34" fmla="*/ 3 w 203"/>
                <a:gd name="T35" fmla="*/ 129 h 204"/>
                <a:gd name="T36" fmla="*/ 0 w 203"/>
                <a:gd name="T37" fmla="*/ 102 h 204"/>
                <a:gd name="T38" fmla="*/ 3 w 203"/>
                <a:gd name="T39" fmla="*/ 74 h 204"/>
                <a:gd name="T40" fmla="*/ 13 w 203"/>
                <a:gd name="T41" fmla="*/ 50 h 204"/>
                <a:gd name="T42" fmla="*/ 30 w 203"/>
                <a:gd name="T43" fmla="*/ 30 h 204"/>
                <a:gd name="T44" fmla="*/ 50 w 203"/>
                <a:gd name="T45" fmla="*/ 13 h 204"/>
                <a:gd name="T46" fmla="*/ 74 w 203"/>
                <a:gd name="T47" fmla="*/ 3 h 204"/>
                <a:gd name="T48" fmla="*/ 102 w 203"/>
                <a:gd name="T4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204">
                  <a:moveTo>
                    <a:pt x="102" y="0"/>
                  </a:moveTo>
                  <a:lnTo>
                    <a:pt x="129" y="3"/>
                  </a:lnTo>
                  <a:lnTo>
                    <a:pt x="153" y="13"/>
                  </a:lnTo>
                  <a:lnTo>
                    <a:pt x="174" y="30"/>
                  </a:lnTo>
                  <a:lnTo>
                    <a:pt x="190" y="50"/>
                  </a:lnTo>
                  <a:lnTo>
                    <a:pt x="200" y="74"/>
                  </a:lnTo>
                  <a:lnTo>
                    <a:pt x="203" y="102"/>
                  </a:lnTo>
                  <a:lnTo>
                    <a:pt x="200" y="129"/>
                  </a:lnTo>
                  <a:lnTo>
                    <a:pt x="190" y="153"/>
                  </a:lnTo>
                  <a:lnTo>
                    <a:pt x="174" y="174"/>
                  </a:lnTo>
                  <a:lnTo>
                    <a:pt x="153" y="190"/>
                  </a:lnTo>
                  <a:lnTo>
                    <a:pt x="129" y="201"/>
                  </a:lnTo>
                  <a:lnTo>
                    <a:pt x="102" y="204"/>
                  </a:lnTo>
                  <a:lnTo>
                    <a:pt x="74" y="201"/>
                  </a:lnTo>
                  <a:lnTo>
                    <a:pt x="50" y="190"/>
                  </a:lnTo>
                  <a:lnTo>
                    <a:pt x="30" y="174"/>
                  </a:lnTo>
                  <a:lnTo>
                    <a:pt x="13" y="153"/>
                  </a:lnTo>
                  <a:lnTo>
                    <a:pt x="3" y="129"/>
                  </a:lnTo>
                  <a:lnTo>
                    <a:pt x="0" y="102"/>
                  </a:lnTo>
                  <a:lnTo>
                    <a:pt x="3" y="74"/>
                  </a:lnTo>
                  <a:lnTo>
                    <a:pt x="13" y="50"/>
                  </a:lnTo>
                  <a:lnTo>
                    <a:pt x="30" y="30"/>
                  </a:lnTo>
                  <a:lnTo>
                    <a:pt x="50" y="13"/>
                  </a:lnTo>
                  <a:lnTo>
                    <a:pt x="74" y="3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79" name="Freeform 7"/>
            <p:cNvSpPr>
              <a:spLocks noEditPoints="1"/>
            </p:cNvSpPr>
            <p:nvPr/>
          </p:nvSpPr>
          <p:spPr bwMode="auto">
            <a:xfrm>
              <a:off x="1145360" y="1919614"/>
              <a:ext cx="299574" cy="277578"/>
            </a:xfrm>
            <a:custGeom>
              <a:avLst/>
              <a:gdLst>
                <a:gd name="T0" fmla="*/ 31 w 177"/>
                <a:gd name="T1" fmla="*/ 94 h 164"/>
                <a:gd name="T2" fmla="*/ 19 w 177"/>
                <a:gd name="T3" fmla="*/ 94 h 164"/>
                <a:gd name="T4" fmla="*/ 1 w 177"/>
                <a:gd name="T5" fmla="*/ 79 h 164"/>
                <a:gd name="T6" fmla="*/ 12 w 177"/>
                <a:gd name="T7" fmla="*/ 47 h 164"/>
                <a:gd name="T8" fmla="*/ 36 w 177"/>
                <a:gd name="T9" fmla="*/ 55 h 164"/>
                <a:gd name="T10" fmla="*/ 48 w 177"/>
                <a:gd name="T11" fmla="*/ 52 h 164"/>
                <a:gd name="T12" fmla="*/ 48 w 177"/>
                <a:gd name="T13" fmla="*/ 59 h 164"/>
                <a:gd name="T14" fmla="*/ 55 w 177"/>
                <a:gd name="T15" fmla="*/ 82 h 164"/>
                <a:gd name="T16" fmla="*/ 31 w 177"/>
                <a:gd name="T17" fmla="*/ 94 h 164"/>
                <a:gd name="T18" fmla="*/ 36 w 177"/>
                <a:gd name="T19" fmla="*/ 47 h 164"/>
                <a:gd name="T20" fmla="*/ 12 w 177"/>
                <a:gd name="T21" fmla="*/ 23 h 164"/>
                <a:gd name="T22" fmla="*/ 36 w 177"/>
                <a:gd name="T23" fmla="*/ 0 h 164"/>
                <a:gd name="T24" fmla="*/ 59 w 177"/>
                <a:gd name="T25" fmla="*/ 23 h 164"/>
                <a:gd name="T26" fmla="*/ 36 w 177"/>
                <a:gd name="T27" fmla="*/ 47 h 164"/>
                <a:gd name="T28" fmla="*/ 129 w 177"/>
                <a:gd name="T29" fmla="*/ 164 h 164"/>
                <a:gd name="T30" fmla="*/ 49 w 177"/>
                <a:gd name="T31" fmla="*/ 164 h 164"/>
                <a:gd name="T32" fmla="*/ 24 w 177"/>
                <a:gd name="T33" fmla="*/ 140 h 164"/>
                <a:gd name="T34" fmla="*/ 56 w 177"/>
                <a:gd name="T35" fmla="*/ 88 h 164"/>
                <a:gd name="T36" fmla="*/ 89 w 177"/>
                <a:gd name="T37" fmla="*/ 101 h 164"/>
                <a:gd name="T38" fmla="*/ 121 w 177"/>
                <a:gd name="T39" fmla="*/ 88 h 164"/>
                <a:gd name="T40" fmla="*/ 153 w 177"/>
                <a:gd name="T41" fmla="*/ 140 h 164"/>
                <a:gd name="T42" fmla="*/ 129 w 177"/>
                <a:gd name="T43" fmla="*/ 164 h 164"/>
                <a:gd name="T44" fmla="*/ 89 w 177"/>
                <a:gd name="T45" fmla="*/ 94 h 164"/>
                <a:gd name="T46" fmla="*/ 53 w 177"/>
                <a:gd name="T47" fmla="*/ 59 h 164"/>
                <a:gd name="T48" fmla="*/ 89 w 177"/>
                <a:gd name="T49" fmla="*/ 23 h 164"/>
                <a:gd name="T50" fmla="*/ 124 w 177"/>
                <a:gd name="T51" fmla="*/ 59 h 164"/>
                <a:gd name="T52" fmla="*/ 89 w 177"/>
                <a:gd name="T53" fmla="*/ 94 h 164"/>
                <a:gd name="T54" fmla="*/ 141 w 177"/>
                <a:gd name="T55" fmla="*/ 47 h 164"/>
                <a:gd name="T56" fmla="*/ 118 w 177"/>
                <a:gd name="T57" fmla="*/ 23 h 164"/>
                <a:gd name="T58" fmla="*/ 141 w 177"/>
                <a:gd name="T59" fmla="*/ 0 h 164"/>
                <a:gd name="T60" fmla="*/ 165 w 177"/>
                <a:gd name="T61" fmla="*/ 23 h 164"/>
                <a:gd name="T62" fmla="*/ 141 w 177"/>
                <a:gd name="T63" fmla="*/ 47 h 164"/>
                <a:gd name="T64" fmla="*/ 159 w 177"/>
                <a:gd name="T65" fmla="*/ 94 h 164"/>
                <a:gd name="T66" fmla="*/ 146 w 177"/>
                <a:gd name="T67" fmla="*/ 94 h 164"/>
                <a:gd name="T68" fmla="*/ 122 w 177"/>
                <a:gd name="T69" fmla="*/ 82 h 164"/>
                <a:gd name="T70" fmla="*/ 130 w 177"/>
                <a:gd name="T71" fmla="*/ 59 h 164"/>
                <a:gd name="T72" fmla="*/ 129 w 177"/>
                <a:gd name="T73" fmla="*/ 52 h 164"/>
                <a:gd name="T74" fmla="*/ 141 w 177"/>
                <a:gd name="T75" fmla="*/ 55 h 164"/>
                <a:gd name="T76" fmla="*/ 165 w 177"/>
                <a:gd name="T77" fmla="*/ 47 h 164"/>
                <a:gd name="T78" fmla="*/ 177 w 177"/>
                <a:gd name="T79" fmla="*/ 79 h 164"/>
                <a:gd name="T80" fmla="*/ 159 w 177"/>
                <a:gd name="T81" fmla="*/ 9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7" h="164">
                  <a:moveTo>
                    <a:pt x="31" y="94"/>
                  </a:moveTo>
                  <a:cubicBezTo>
                    <a:pt x="19" y="94"/>
                    <a:pt x="19" y="94"/>
                    <a:pt x="19" y="94"/>
                  </a:cubicBezTo>
                  <a:cubicBezTo>
                    <a:pt x="9" y="94"/>
                    <a:pt x="1" y="89"/>
                    <a:pt x="1" y="79"/>
                  </a:cubicBezTo>
                  <a:cubicBezTo>
                    <a:pt x="1" y="72"/>
                    <a:pt x="0" y="47"/>
                    <a:pt x="12" y="47"/>
                  </a:cubicBezTo>
                  <a:cubicBezTo>
                    <a:pt x="14" y="47"/>
                    <a:pt x="24" y="55"/>
                    <a:pt x="36" y="55"/>
                  </a:cubicBezTo>
                  <a:cubicBezTo>
                    <a:pt x="40" y="55"/>
                    <a:pt x="44" y="54"/>
                    <a:pt x="48" y="52"/>
                  </a:cubicBezTo>
                  <a:cubicBezTo>
                    <a:pt x="48" y="54"/>
                    <a:pt x="48" y="57"/>
                    <a:pt x="48" y="59"/>
                  </a:cubicBezTo>
                  <a:cubicBezTo>
                    <a:pt x="48" y="67"/>
                    <a:pt x="50" y="75"/>
                    <a:pt x="55" y="82"/>
                  </a:cubicBezTo>
                  <a:cubicBezTo>
                    <a:pt x="46" y="82"/>
                    <a:pt x="37" y="86"/>
                    <a:pt x="31" y="94"/>
                  </a:cubicBezTo>
                  <a:close/>
                  <a:moveTo>
                    <a:pt x="36" y="47"/>
                  </a:moveTo>
                  <a:cubicBezTo>
                    <a:pt x="23" y="47"/>
                    <a:pt x="12" y="36"/>
                    <a:pt x="12" y="23"/>
                  </a:cubicBezTo>
                  <a:cubicBezTo>
                    <a:pt x="12" y="10"/>
                    <a:pt x="23" y="0"/>
                    <a:pt x="36" y="0"/>
                  </a:cubicBezTo>
                  <a:cubicBezTo>
                    <a:pt x="49" y="0"/>
                    <a:pt x="59" y="10"/>
                    <a:pt x="59" y="23"/>
                  </a:cubicBezTo>
                  <a:cubicBezTo>
                    <a:pt x="59" y="36"/>
                    <a:pt x="49" y="47"/>
                    <a:pt x="36" y="47"/>
                  </a:cubicBezTo>
                  <a:close/>
                  <a:moveTo>
                    <a:pt x="129" y="164"/>
                  </a:moveTo>
                  <a:cubicBezTo>
                    <a:pt x="49" y="164"/>
                    <a:pt x="49" y="164"/>
                    <a:pt x="49" y="164"/>
                  </a:cubicBezTo>
                  <a:cubicBezTo>
                    <a:pt x="34" y="164"/>
                    <a:pt x="24" y="155"/>
                    <a:pt x="24" y="140"/>
                  </a:cubicBezTo>
                  <a:cubicBezTo>
                    <a:pt x="24" y="120"/>
                    <a:pt x="29" y="88"/>
                    <a:pt x="56" y="88"/>
                  </a:cubicBezTo>
                  <a:cubicBezTo>
                    <a:pt x="59" y="88"/>
                    <a:pt x="70" y="101"/>
                    <a:pt x="89" y="101"/>
                  </a:cubicBezTo>
                  <a:cubicBezTo>
                    <a:pt x="107" y="101"/>
                    <a:pt x="118" y="88"/>
                    <a:pt x="121" y="88"/>
                  </a:cubicBezTo>
                  <a:cubicBezTo>
                    <a:pt x="148" y="88"/>
                    <a:pt x="153" y="120"/>
                    <a:pt x="153" y="140"/>
                  </a:cubicBezTo>
                  <a:cubicBezTo>
                    <a:pt x="153" y="155"/>
                    <a:pt x="143" y="164"/>
                    <a:pt x="129" y="164"/>
                  </a:cubicBezTo>
                  <a:close/>
                  <a:moveTo>
                    <a:pt x="89" y="94"/>
                  </a:moveTo>
                  <a:cubicBezTo>
                    <a:pt x="69" y="94"/>
                    <a:pt x="53" y="78"/>
                    <a:pt x="53" y="59"/>
                  </a:cubicBezTo>
                  <a:cubicBezTo>
                    <a:pt x="53" y="39"/>
                    <a:pt x="69" y="23"/>
                    <a:pt x="89" y="23"/>
                  </a:cubicBezTo>
                  <a:cubicBezTo>
                    <a:pt x="108" y="23"/>
                    <a:pt x="124" y="39"/>
                    <a:pt x="124" y="59"/>
                  </a:cubicBezTo>
                  <a:cubicBezTo>
                    <a:pt x="124" y="78"/>
                    <a:pt x="108" y="94"/>
                    <a:pt x="89" y="94"/>
                  </a:cubicBezTo>
                  <a:close/>
                  <a:moveTo>
                    <a:pt x="141" y="47"/>
                  </a:moveTo>
                  <a:cubicBezTo>
                    <a:pt x="128" y="47"/>
                    <a:pt x="118" y="36"/>
                    <a:pt x="118" y="23"/>
                  </a:cubicBezTo>
                  <a:cubicBezTo>
                    <a:pt x="118" y="10"/>
                    <a:pt x="128" y="0"/>
                    <a:pt x="141" y="0"/>
                  </a:cubicBezTo>
                  <a:cubicBezTo>
                    <a:pt x="154" y="0"/>
                    <a:pt x="165" y="10"/>
                    <a:pt x="165" y="23"/>
                  </a:cubicBezTo>
                  <a:cubicBezTo>
                    <a:pt x="165" y="36"/>
                    <a:pt x="154" y="47"/>
                    <a:pt x="141" y="47"/>
                  </a:cubicBezTo>
                  <a:close/>
                  <a:moveTo>
                    <a:pt x="159" y="94"/>
                  </a:moveTo>
                  <a:cubicBezTo>
                    <a:pt x="146" y="94"/>
                    <a:pt x="146" y="94"/>
                    <a:pt x="146" y="94"/>
                  </a:cubicBezTo>
                  <a:cubicBezTo>
                    <a:pt x="140" y="86"/>
                    <a:pt x="132" y="82"/>
                    <a:pt x="122" y="82"/>
                  </a:cubicBezTo>
                  <a:cubicBezTo>
                    <a:pt x="127" y="75"/>
                    <a:pt x="130" y="67"/>
                    <a:pt x="130" y="59"/>
                  </a:cubicBezTo>
                  <a:cubicBezTo>
                    <a:pt x="130" y="57"/>
                    <a:pt x="129" y="54"/>
                    <a:pt x="129" y="52"/>
                  </a:cubicBezTo>
                  <a:cubicBezTo>
                    <a:pt x="133" y="54"/>
                    <a:pt x="137" y="55"/>
                    <a:pt x="141" y="55"/>
                  </a:cubicBezTo>
                  <a:cubicBezTo>
                    <a:pt x="154" y="55"/>
                    <a:pt x="163" y="47"/>
                    <a:pt x="165" y="47"/>
                  </a:cubicBezTo>
                  <a:cubicBezTo>
                    <a:pt x="177" y="47"/>
                    <a:pt x="177" y="72"/>
                    <a:pt x="177" y="79"/>
                  </a:cubicBezTo>
                  <a:cubicBezTo>
                    <a:pt x="177" y="89"/>
                    <a:pt x="168" y="94"/>
                    <a:pt x="159" y="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80" name="Group 2"/>
          <p:cNvGrpSpPr/>
          <p:nvPr/>
        </p:nvGrpSpPr>
        <p:grpSpPr>
          <a:xfrm>
            <a:off x="4638294" y="2855143"/>
            <a:ext cx="593207" cy="585851"/>
            <a:chOff x="3635896" y="1825130"/>
            <a:chExt cx="465007" cy="465007"/>
          </a:xfrm>
        </p:grpSpPr>
        <p:sp>
          <p:nvSpPr>
            <p:cNvPr id="81" name="Freeform 8"/>
            <p:cNvSpPr/>
            <p:nvPr/>
          </p:nvSpPr>
          <p:spPr bwMode="auto">
            <a:xfrm>
              <a:off x="3635896" y="1825130"/>
              <a:ext cx="465007" cy="465007"/>
            </a:xfrm>
            <a:custGeom>
              <a:avLst/>
              <a:gdLst>
                <a:gd name="T0" fmla="*/ 101 w 203"/>
                <a:gd name="T1" fmla="*/ 0 h 203"/>
                <a:gd name="T2" fmla="*/ 129 w 203"/>
                <a:gd name="T3" fmla="*/ 2 h 203"/>
                <a:gd name="T4" fmla="*/ 153 w 203"/>
                <a:gd name="T5" fmla="*/ 13 h 203"/>
                <a:gd name="T6" fmla="*/ 173 w 203"/>
                <a:gd name="T7" fmla="*/ 29 h 203"/>
                <a:gd name="T8" fmla="*/ 190 w 203"/>
                <a:gd name="T9" fmla="*/ 50 h 203"/>
                <a:gd name="T10" fmla="*/ 200 w 203"/>
                <a:gd name="T11" fmla="*/ 74 h 203"/>
                <a:gd name="T12" fmla="*/ 203 w 203"/>
                <a:gd name="T13" fmla="*/ 101 h 203"/>
                <a:gd name="T14" fmla="*/ 200 w 203"/>
                <a:gd name="T15" fmla="*/ 129 h 203"/>
                <a:gd name="T16" fmla="*/ 190 w 203"/>
                <a:gd name="T17" fmla="*/ 153 h 203"/>
                <a:gd name="T18" fmla="*/ 173 w 203"/>
                <a:gd name="T19" fmla="*/ 174 h 203"/>
                <a:gd name="T20" fmla="*/ 153 w 203"/>
                <a:gd name="T21" fmla="*/ 190 h 203"/>
                <a:gd name="T22" fmla="*/ 129 w 203"/>
                <a:gd name="T23" fmla="*/ 200 h 203"/>
                <a:gd name="T24" fmla="*/ 101 w 203"/>
                <a:gd name="T25" fmla="*/ 203 h 203"/>
                <a:gd name="T26" fmla="*/ 74 w 203"/>
                <a:gd name="T27" fmla="*/ 200 h 203"/>
                <a:gd name="T28" fmla="*/ 50 w 203"/>
                <a:gd name="T29" fmla="*/ 190 h 203"/>
                <a:gd name="T30" fmla="*/ 29 w 203"/>
                <a:gd name="T31" fmla="*/ 174 h 203"/>
                <a:gd name="T32" fmla="*/ 13 w 203"/>
                <a:gd name="T33" fmla="*/ 153 h 203"/>
                <a:gd name="T34" fmla="*/ 3 w 203"/>
                <a:gd name="T35" fmla="*/ 129 h 203"/>
                <a:gd name="T36" fmla="*/ 0 w 203"/>
                <a:gd name="T37" fmla="*/ 101 h 203"/>
                <a:gd name="T38" fmla="*/ 3 w 203"/>
                <a:gd name="T39" fmla="*/ 74 h 203"/>
                <a:gd name="T40" fmla="*/ 13 w 203"/>
                <a:gd name="T41" fmla="*/ 50 h 203"/>
                <a:gd name="T42" fmla="*/ 29 w 203"/>
                <a:gd name="T43" fmla="*/ 29 h 203"/>
                <a:gd name="T44" fmla="*/ 50 w 203"/>
                <a:gd name="T45" fmla="*/ 13 h 203"/>
                <a:gd name="T46" fmla="*/ 74 w 203"/>
                <a:gd name="T47" fmla="*/ 2 h 203"/>
                <a:gd name="T48" fmla="*/ 101 w 203"/>
                <a:gd name="T4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203">
                  <a:moveTo>
                    <a:pt x="101" y="0"/>
                  </a:moveTo>
                  <a:lnTo>
                    <a:pt x="129" y="2"/>
                  </a:lnTo>
                  <a:lnTo>
                    <a:pt x="153" y="13"/>
                  </a:lnTo>
                  <a:lnTo>
                    <a:pt x="173" y="29"/>
                  </a:lnTo>
                  <a:lnTo>
                    <a:pt x="190" y="50"/>
                  </a:lnTo>
                  <a:lnTo>
                    <a:pt x="200" y="74"/>
                  </a:lnTo>
                  <a:lnTo>
                    <a:pt x="203" y="101"/>
                  </a:lnTo>
                  <a:lnTo>
                    <a:pt x="200" y="129"/>
                  </a:lnTo>
                  <a:lnTo>
                    <a:pt x="190" y="153"/>
                  </a:lnTo>
                  <a:lnTo>
                    <a:pt x="173" y="174"/>
                  </a:lnTo>
                  <a:lnTo>
                    <a:pt x="153" y="190"/>
                  </a:lnTo>
                  <a:lnTo>
                    <a:pt x="129" y="200"/>
                  </a:lnTo>
                  <a:lnTo>
                    <a:pt x="101" y="203"/>
                  </a:lnTo>
                  <a:lnTo>
                    <a:pt x="74" y="200"/>
                  </a:lnTo>
                  <a:lnTo>
                    <a:pt x="50" y="190"/>
                  </a:lnTo>
                  <a:lnTo>
                    <a:pt x="29" y="174"/>
                  </a:lnTo>
                  <a:lnTo>
                    <a:pt x="13" y="153"/>
                  </a:lnTo>
                  <a:lnTo>
                    <a:pt x="3" y="129"/>
                  </a:lnTo>
                  <a:lnTo>
                    <a:pt x="0" y="101"/>
                  </a:lnTo>
                  <a:lnTo>
                    <a:pt x="3" y="74"/>
                  </a:lnTo>
                  <a:lnTo>
                    <a:pt x="13" y="50"/>
                  </a:lnTo>
                  <a:lnTo>
                    <a:pt x="29" y="29"/>
                  </a:lnTo>
                  <a:lnTo>
                    <a:pt x="50" y="13"/>
                  </a:lnTo>
                  <a:lnTo>
                    <a:pt x="74" y="2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82" name="Freeform 8"/>
            <p:cNvSpPr>
              <a:spLocks noEditPoints="1"/>
            </p:cNvSpPr>
            <p:nvPr/>
          </p:nvSpPr>
          <p:spPr bwMode="auto">
            <a:xfrm>
              <a:off x="3788568" y="1901620"/>
              <a:ext cx="201914" cy="300866"/>
            </a:xfrm>
            <a:custGeom>
              <a:avLst/>
              <a:gdLst>
                <a:gd name="T0" fmla="*/ 85 w 94"/>
                <a:gd name="T1" fmla="*/ 44 h 140"/>
                <a:gd name="T2" fmla="*/ 45 w 94"/>
                <a:gd name="T3" fmla="*/ 90 h 140"/>
                <a:gd name="T4" fmla="*/ 26 w 94"/>
                <a:gd name="T5" fmla="*/ 105 h 140"/>
                <a:gd name="T6" fmla="*/ 26 w 94"/>
                <a:gd name="T7" fmla="*/ 108 h 140"/>
                <a:gd name="T8" fmla="*/ 35 w 94"/>
                <a:gd name="T9" fmla="*/ 123 h 140"/>
                <a:gd name="T10" fmla="*/ 17 w 94"/>
                <a:gd name="T11" fmla="*/ 140 h 140"/>
                <a:gd name="T12" fmla="*/ 0 w 94"/>
                <a:gd name="T13" fmla="*/ 123 h 140"/>
                <a:gd name="T14" fmla="*/ 9 w 94"/>
                <a:gd name="T15" fmla="*/ 108 h 140"/>
                <a:gd name="T16" fmla="*/ 9 w 94"/>
                <a:gd name="T17" fmla="*/ 33 h 140"/>
                <a:gd name="T18" fmla="*/ 0 w 94"/>
                <a:gd name="T19" fmla="*/ 17 h 140"/>
                <a:gd name="T20" fmla="*/ 17 w 94"/>
                <a:gd name="T21" fmla="*/ 0 h 140"/>
                <a:gd name="T22" fmla="*/ 35 w 94"/>
                <a:gd name="T23" fmla="*/ 17 h 140"/>
                <a:gd name="T24" fmla="*/ 26 w 94"/>
                <a:gd name="T25" fmla="*/ 33 h 140"/>
                <a:gd name="T26" fmla="*/ 26 w 94"/>
                <a:gd name="T27" fmla="*/ 78 h 140"/>
                <a:gd name="T28" fmla="*/ 40 w 94"/>
                <a:gd name="T29" fmla="*/ 73 h 140"/>
                <a:gd name="T30" fmla="*/ 67 w 94"/>
                <a:gd name="T31" fmla="*/ 44 h 140"/>
                <a:gd name="T32" fmla="*/ 58 w 94"/>
                <a:gd name="T33" fmla="*/ 29 h 140"/>
                <a:gd name="T34" fmla="*/ 76 w 94"/>
                <a:gd name="T35" fmla="*/ 11 h 140"/>
                <a:gd name="T36" fmla="*/ 94 w 94"/>
                <a:gd name="T37" fmla="*/ 29 h 140"/>
                <a:gd name="T38" fmla="*/ 85 w 94"/>
                <a:gd name="T39" fmla="*/ 44 h 140"/>
                <a:gd name="T40" fmla="*/ 17 w 94"/>
                <a:gd name="T41" fmla="*/ 9 h 140"/>
                <a:gd name="T42" fmla="*/ 9 w 94"/>
                <a:gd name="T43" fmla="*/ 17 h 140"/>
                <a:gd name="T44" fmla="*/ 17 w 94"/>
                <a:gd name="T45" fmla="*/ 26 h 140"/>
                <a:gd name="T46" fmla="*/ 26 w 94"/>
                <a:gd name="T47" fmla="*/ 17 h 140"/>
                <a:gd name="T48" fmla="*/ 17 w 94"/>
                <a:gd name="T49" fmla="*/ 9 h 140"/>
                <a:gd name="T50" fmla="*/ 17 w 94"/>
                <a:gd name="T51" fmla="*/ 114 h 140"/>
                <a:gd name="T52" fmla="*/ 9 w 94"/>
                <a:gd name="T53" fmla="*/ 123 h 140"/>
                <a:gd name="T54" fmla="*/ 17 w 94"/>
                <a:gd name="T55" fmla="*/ 132 h 140"/>
                <a:gd name="T56" fmla="*/ 26 w 94"/>
                <a:gd name="T57" fmla="*/ 123 h 140"/>
                <a:gd name="T58" fmla="*/ 17 w 94"/>
                <a:gd name="T59" fmla="*/ 114 h 140"/>
                <a:gd name="T60" fmla="*/ 76 w 94"/>
                <a:gd name="T61" fmla="*/ 20 h 140"/>
                <a:gd name="T62" fmla="*/ 67 w 94"/>
                <a:gd name="T63" fmla="*/ 29 h 140"/>
                <a:gd name="T64" fmla="*/ 76 w 94"/>
                <a:gd name="T65" fmla="*/ 38 h 140"/>
                <a:gd name="T66" fmla="*/ 85 w 94"/>
                <a:gd name="T67" fmla="*/ 29 h 140"/>
                <a:gd name="T68" fmla="*/ 76 w 94"/>
                <a:gd name="T69" fmla="*/ 2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4" h="140">
                  <a:moveTo>
                    <a:pt x="85" y="44"/>
                  </a:moveTo>
                  <a:cubicBezTo>
                    <a:pt x="84" y="77"/>
                    <a:pt x="61" y="85"/>
                    <a:pt x="45" y="90"/>
                  </a:cubicBezTo>
                  <a:cubicBezTo>
                    <a:pt x="31" y="94"/>
                    <a:pt x="26" y="96"/>
                    <a:pt x="26" y="105"/>
                  </a:cubicBezTo>
                  <a:cubicBezTo>
                    <a:pt x="26" y="108"/>
                    <a:pt x="26" y="108"/>
                    <a:pt x="26" y="108"/>
                  </a:cubicBezTo>
                  <a:cubicBezTo>
                    <a:pt x="31" y="111"/>
                    <a:pt x="35" y="116"/>
                    <a:pt x="35" y="123"/>
                  </a:cubicBezTo>
                  <a:cubicBezTo>
                    <a:pt x="35" y="132"/>
                    <a:pt x="27" y="140"/>
                    <a:pt x="17" y="140"/>
                  </a:cubicBezTo>
                  <a:cubicBezTo>
                    <a:pt x="8" y="140"/>
                    <a:pt x="0" y="132"/>
                    <a:pt x="0" y="123"/>
                  </a:cubicBezTo>
                  <a:cubicBezTo>
                    <a:pt x="0" y="116"/>
                    <a:pt x="3" y="111"/>
                    <a:pt x="9" y="10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3" y="29"/>
                    <a:pt x="0" y="24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4"/>
                    <a:pt x="31" y="29"/>
                    <a:pt x="26" y="33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31" y="76"/>
                    <a:pt x="36" y="74"/>
                    <a:pt x="40" y="73"/>
                  </a:cubicBezTo>
                  <a:cubicBezTo>
                    <a:pt x="57" y="67"/>
                    <a:pt x="67" y="63"/>
                    <a:pt x="67" y="44"/>
                  </a:cubicBezTo>
                  <a:cubicBezTo>
                    <a:pt x="62" y="41"/>
                    <a:pt x="58" y="36"/>
                    <a:pt x="58" y="29"/>
                  </a:cubicBezTo>
                  <a:cubicBezTo>
                    <a:pt x="58" y="19"/>
                    <a:pt x="66" y="11"/>
                    <a:pt x="76" y="11"/>
                  </a:cubicBezTo>
                  <a:cubicBezTo>
                    <a:pt x="86" y="11"/>
                    <a:pt x="94" y="19"/>
                    <a:pt x="94" y="29"/>
                  </a:cubicBezTo>
                  <a:cubicBezTo>
                    <a:pt x="94" y="36"/>
                    <a:pt x="90" y="41"/>
                    <a:pt x="85" y="44"/>
                  </a:cubicBezTo>
                  <a:close/>
                  <a:moveTo>
                    <a:pt x="17" y="9"/>
                  </a:moveTo>
                  <a:cubicBezTo>
                    <a:pt x="13" y="9"/>
                    <a:pt x="9" y="12"/>
                    <a:pt x="9" y="17"/>
                  </a:cubicBezTo>
                  <a:cubicBezTo>
                    <a:pt x="9" y="22"/>
                    <a:pt x="13" y="26"/>
                    <a:pt x="17" y="26"/>
                  </a:cubicBezTo>
                  <a:cubicBezTo>
                    <a:pt x="22" y="26"/>
                    <a:pt x="26" y="22"/>
                    <a:pt x="26" y="17"/>
                  </a:cubicBezTo>
                  <a:cubicBezTo>
                    <a:pt x="26" y="12"/>
                    <a:pt x="22" y="9"/>
                    <a:pt x="17" y="9"/>
                  </a:cubicBezTo>
                  <a:close/>
                  <a:moveTo>
                    <a:pt x="17" y="114"/>
                  </a:moveTo>
                  <a:cubicBezTo>
                    <a:pt x="13" y="114"/>
                    <a:pt x="9" y="118"/>
                    <a:pt x="9" y="123"/>
                  </a:cubicBezTo>
                  <a:cubicBezTo>
                    <a:pt x="9" y="128"/>
                    <a:pt x="13" y="132"/>
                    <a:pt x="17" y="132"/>
                  </a:cubicBezTo>
                  <a:cubicBezTo>
                    <a:pt x="22" y="132"/>
                    <a:pt x="26" y="128"/>
                    <a:pt x="26" y="123"/>
                  </a:cubicBezTo>
                  <a:cubicBezTo>
                    <a:pt x="26" y="118"/>
                    <a:pt x="22" y="114"/>
                    <a:pt x="17" y="114"/>
                  </a:cubicBezTo>
                  <a:close/>
                  <a:moveTo>
                    <a:pt x="76" y="20"/>
                  </a:moveTo>
                  <a:cubicBezTo>
                    <a:pt x="71" y="20"/>
                    <a:pt x="67" y="24"/>
                    <a:pt x="67" y="29"/>
                  </a:cubicBezTo>
                  <a:cubicBezTo>
                    <a:pt x="67" y="34"/>
                    <a:pt x="71" y="38"/>
                    <a:pt x="76" y="38"/>
                  </a:cubicBezTo>
                  <a:cubicBezTo>
                    <a:pt x="81" y="38"/>
                    <a:pt x="85" y="34"/>
                    <a:pt x="85" y="29"/>
                  </a:cubicBezTo>
                  <a:cubicBezTo>
                    <a:pt x="85" y="24"/>
                    <a:pt x="81" y="20"/>
                    <a:pt x="76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83" name="Group 17"/>
          <p:cNvGrpSpPr/>
          <p:nvPr/>
        </p:nvGrpSpPr>
        <p:grpSpPr>
          <a:xfrm>
            <a:off x="8120285" y="1799927"/>
            <a:ext cx="596129" cy="585851"/>
            <a:chOff x="6365383" y="987574"/>
            <a:chExt cx="467298" cy="465007"/>
          </a:xfrm>
        </p:grpSpPr>
        <p:sp>
          <p:nvSpPr>
            <p:cNvPr id="84" name="Freeform 10"/>
            <p:cNvSpPr/>
            <p:nvPr/>
          </p:nvSpPr>
          <p:spPr bwMode="auto">
            <a:xfrm>
              <a:off x="6365383" y="987574"/>
              <a:ext cx="467298" cy="465007"/>
            </a:xfrm>
            <a:custGeom>
              <a:avLst/>
              <a:gdLst>
                <a:gd name="T0" fmla="*/ 101 w 204"/>
                <a:gd name="T1" fmla="*/ 0 h 203"/>
                <a:gd name="T2" fmla="*/ 130 w 204"/>
                <a:gd name="T3" fmla="*/ 3 h 203"/>
                <a:gd name="T4" fmla="*/ 153 w 204"/>
                <a:gd name="T5" fmla="*/ 13 h 203"/>
                <a:gd name="T6" fmla="*/ 174 w 204"/>
                <a:gd name="T7" fmla="*/ 29 h 203"/>
                <a:gd name="T8" fmla="*/ 191 w 204"/>
                <a:gd name="T9" fmla="*/ 50 h 203"/>
                <a:gd name="T10" fmla="*/ 201 w 204"/>
                <a:gd name="T11" fmla="*/ 74 h 203"/>
                <a:gd name="T12" fmla="*/ 204 w 204"/>
                <a:gd name="T13" fmla="*/ 102 h 203"/>
                <a:gd name="T14" fmla="*/ 201 w 204"/>
                <a:gd name="T15" fmla="*/ 129 h 203"/>
                <a:gd name="T16" fmla="*/ 191 w 204"/>
                <a:gd name="T17" fmla="*/ 153 h 203"/>
                <a:gd name="T18" fmla="*/ 174 w 204"/>
                <a:gd name="T19" fmla="*/ 174 h 203"/>
                <a:gd name="T20" fmla="*/ 153 w 204"/>
                <a:gd name="T21" fmla="*/ 190 h 203"/>
                <a:gd name="T22" fmla="*/ 130 w 204"/>
                <a:gd name="T23" fmla="*/ 200 h 203"/>
                <a:gd name="T24" fmla="*/ 101 w 204"/>
                <a:gd name="T25" fmla="*/ 203 h 203"/>
                <a:gd name="T26" fmla="*/ 75 w 204"/>
                <a:gd name="T27" fmla="*/ 200 h 203"/>
                <a:gd name="T28" fmla="*/ 51 w 204"/>
                <a:gd name="T29" fmla="*/ 190 h 203"/>
                <a:gd name="T30" fmla="*/ 30 w 204"/>
                <a:gd name="T31" fmla="*/ 174 h 203"/>
                <a:gd name="T32" fmla="*/ 14 w 204"/>
                <a:gd name="T33" fmla="*/ 153 h 203"/>
                <a:gd name="T34" fmla="*/ 3 w 204"/>
                <a:gd name="T35" fmla="*/ 129 h 203"/>
                <a:gd name="T36" fmla="*/ 0 w 204"/>
                <a:gd name="T37" fmla="*/ 102 h 203"/>
                <a:gd name="T38" fmla="*/ 3 w 204"/>
                <a:gd name="T39" fmla="*/ 74 h 203"/>
                <a:gd name="T40" fmla="*/ 14 w 204"/>
                <a:gd name="T41" fmla="*/ 50 h 203"/>
                <a:gd name="T42" fmla="*/ 30 w 204"/>
                <a:gd name="T43" fmla="*/ 29 h 203"/>
                <a:gd name="T44" fmla="*/ 51 w 204"/>
                <a:gd name="T45" fmla="*/ 13 h 203"/>
                <a:gd name="T46" fmla="*/ 75 w 204"/>
                <a:gd name="T47" fmla="*/ 3 h 203"/>
                <a:gd name="T48" fmla="*/ 101 w 204"/>
                <a:gd name="T4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4" h="203">
                  <a:moveTo>
                    <a:pt x="101" y="0"/>
                  </a:moveTo>
                  <a:lnTo>
                    <a:pt x="130" y="3"/>
                  </a:lnTo>
                  <a:lnTo>
                    <a:pt x="153" y="13"/>
                  </a:lnTo>
                  <a:lnTo>
                    <a:pt x="174" y="29"/>
                  </a:lnTo>
                  <a:lnTo>
                    <a:pt x="191" y="50"/>
                  </a:lnTo>
                  <a:lnTo>
                    <a:pt x="201" y="74"/>
                  </a:lnTo>
                  <a:lnTo>
                    <a:pt x="204" y="102"/>
                  </a:lnTo>
                  <a:lnTo>
                    <a:pt x="201" y="129"/>
                  </a:lnTo>
                  <a:lnTo>
                    <a:pt x="191" y="153"/>
                  </a:lnTo>
                  <a:lnTo>
                    <a:pt x="174" y="174"/>
                  </a:lnTo>
                  <a:lnTo>
                    <a:pt x="153" y="190"/>
                  </a:lnTo>
                  <a:lnTo>
                    <a:pt x="130" y="200"/>
                  </a:lnTo>
                  <a:lnTo>
                    <a:pt x="101" y="203"/>
                  </a:lnTo>
                  <a:lnTo>
                    <a:pt x="75" y="200"/>
                  </a:lnTo>
                  <a:lnTo>
                    <a:pt x="51" y="190"/>
                  </a:lnTo>
                  <a:lnTo>
                    <a:pt x="30" y="174"/>
                  </a:lnTo>
                  <a:lnTo>
                    <a:pt x="14" y="153"/>
                  </a:lnTo>
                  <a:lnTo>
                    <a:pt x="3" y="129"/>
                  </a:lnTo>
                  <a:lnTo>
                    <a:pt x="0" y="102"/>
                  </a:lnTo>
                  <a:lnTo>
                    <a:pt x="3" y="74"/>
                  </a:lnTo>
                  <a:lnTo>
                    <a:pt x="14" y="50"/>
                  </a:lnTo>
                  <a:lnTo>
                    <a:pt x="30" y="29"/>
                  </a:lnTo>
                  <a:lnTo>
                    <a:pt x="51" y="13"/>
                  </a:lnTo>
                  <a:lnTo>
                    <a:pt x="75" y="3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85" name="Freeform 9"/>
            <p:cNvSpPr>
              <a:spLocks noEditPoints="1"/>
            </p:cNvSpPr>
            <p:nvPr/>
          </p:nvSpPr>
          <p:spPr bwMode="auto">
            <a:xfrm>
              <a:off x="6458481" y="1121413"/>
              <a:ext cx="263683" cy="197326"/>
            </a:xfrm>
            <a:custGeom>
              <a:avLst/>
              <a:gdLst>
                <a:gd name="T0" fmla="*/ 302 w 302"/>
                <a:gd name="T1" fmla="*/ 226 h 226"/>
                <a:gd name="T2" fmla="*/ 0 w 302"/>
                <a:gd name="T3" fmla="*/ 226 h 226"/>
                <a:gd name="T4" fmla="*/ 0 w 302"/>
                <a:gd name="T5" fmla="*/ 0 h 226"/>
                <a:gd name="T6" fmla="*/ 17 w 302"/>
                <a:gd name="T7" fmla="*/ 0 h 226"/>
                <a:gd name="T8" fmla="*/ 17 w 302"/>
                <a:gd name="T9" fmla="*/ 206 h 226"/>
                <a:gd name="T10" fmla="*/ 302 w 302"/>
                <a:gd name="T11" fmla="*/ 206 h 226"/>
                <a:gd name="T12" fmla="*/ 302 w 302"/>
                <a:gd name="T13" fmla="*/ 226 h 226"/>
                <a:gd name="T14" fmla="*/ 282 w 302"/>
                <a:gd name="T15" fmla="*/ 188 h 226"/>
                <a:gd name="T16" fmla="*/ 37 w 302"/>
                <a:gd name="T17" fmla="*/ 188 h 226"/>
                <a:gd name="T18" fmla="*/ 37 w 302"/>
                <a:gd name="T19" fmla="*/ 103 h 226"/>
                <a:gd name="T20" fmla="*/ 103 w 302"/>
                <a:gd name="T21" fmla="*/ 17 h 226"/>
                <a:gd name="T22" fmla="*/ 189 w 302"/>
                <a:gd name="T23" fmla="*/ 103 h 226"/>
                <a:gd name="T24" fmla="*/ 245 w 302"/>
                <a:gd name="T25" fmla="*/ 56 h 226"/>
                <a:gd name="T26" fmla="*/ 282 w 302"/>
                <a:gd name="T27" fmla="*/ 188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2" h="226">
                  <a:moveTo>
                    <a:pt x="302" y="226"/>
                  </a:moveTo>
                  <a:lnTo>
                    <a:pt x="0" y="226"/>
                  </a:lnTo>
                  <a:lnTo>
                    <a:pt x="0" y="0"/>
                  </a:lnTo>
                  <a:lnTo>
                    <a:pt x="17" y="0"/>
                  </a:lnTo>
                  <a:lnTo>
                    <a:pt x="17" y="206"/>
                  </a:lnTo>
                  <a:lnTo>
                    <a:pt x="302" y="206"/>
                  </a:lnTo>
                  <a:lnTo>
                    <a:pt x="302" y="226"/>
                  </a:lnTo>
                  <a:close/>
                  <a:moveTo>
                    <a:pt x="282" y="188"/>
                  </a:moveTo>
                  <a:lnTo>
                    <a:pt x="37" y="188"/>
                  </a:lnTo>
                  <a:lnTo>
                    <a:pt x="37" y="103"/>
                  </a:lnTo>
                  <a:lnTo>
                    <a:pt x="103" y="17"/>
                  </a:lnTo>
                  <a:lnTo>
                    <a:pt x="189" y="103"/>
                  </a:lnTo>
                  <a:lnTo>
                    <a:pt x="245" y="56"/>
                  </a:lnTo>
                  <a:lnTo>
                    <a:pt x="282" y="1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86" name="Group 3"/>
          <p:cNvGrpSpPr/>
          <p:nvPr/>
        </p:nvGrpSpPr>
        <p:grpSpPr>
          <a:xfrm>
            <a:off x="6086230" y="4449884"/>
            <a:ext cx="593207" cy="591625"/>
            <a:chOff x="4770914" y="3090921"/>
            <a:chExt cx="465007" cy="469589"/>
          </a:xfrm>
        </p:grpSpPr>
        <p:sp>
          <p:nvSpPr>
            <p:cNvPr id="87" name="Freeform 9"/>
            <p:cNvSpPr/>
            <p:nvPr/>
          </p:nvSpPr>
          <p:spPr bwMode="auto">
            <a:xfrm>
              <a:off x="4770914" y="3090921"/>
              <a:ext cx="465007" cy="469589"/>
            </a:xfrm>
            <a:custGeom>
              <a:avLst/>
              <a:gdLst>
                <a:gd name="T0" fmla="*/ 102 w 203"/>
                <a:gd name="T1" fmla="*/ 0 h 205"/>
                <a:gd name="T2" fmla="*/ 129 w 203"/>
                <a:gd name="T3" fmla="*/ 4 h 205"/>
                <a:gd name="T4" fmla="*/ 153 w 203"/>
                <a:gd name="T5" fmla="*/ 14 h 205"/>
                <a:gd name="T6" fmla="*/ 174 w 203"/>
                <a:gd name="T7" fmla="*/ 29 h 205"/>
                <a:gd name="T8" fmla="*/ 190 w 203"/>
                <a:gd name="T9" fmla="*/ 50 h 205"/>
                <a:gd name="T10" fmla="*/ 200 w 203"/>
                <a:gd name="T11" fmla="*/ 75 h 205"/>
                <a:gd name="T12" fmla="*/ 203 w 203"/>
                <a:gd name="T13" fmla="*/ 102 h 205"/>
                <a:gd name="T14" fmla="*/ 200 w 203"/>
                <a:gd name="T15" fmla="*/ 129 h 205"/>
                <a:gd name="T16" fmla="*/ 190 w 203"/>
                <a:gd name="T17" fmla="*/ 154 h 205"/>
                <a:gd name="T18" fmla="*/ 174 w 203"/>
                <a:gd name="T19" fmla="*/ 174 h 205"/>
                <a:gd name="T20" fmla="*/ 153 w 203"/>
                <a:gd name="T21" fmla="*/ 190 h 205"/>
                <a:gd name="T22" fmla="*/ 129 w 203"/>
                <a:gd name="T23" fmla="*/ 200 h 205"/>
                <a:gd name="T24" fmla="*/ 102 w 203"/>
                <a:gd name="T25" fmla="*/ 205 h 205"/>
                <a:gd name="T26" fmla="*/ 76 w 203"/>
                <a:gd name="T27" fmla="*/ 200 h 205"/>
                <a:gd name="T28" fmla="*/ 50 w 203"/>
                <a:gd name="T29" fmla="*/ 190 h 205"/>
                <a:gd name="T30" fmla="*/ 29 w 203"/>
                <a:gd name="T31" fmla="*/ 174 h 205"/>
                <a:gd name="T32" fmla="*/ 15 w 203"/>
                <a:gd name="T33" fmla="*/ 154 h 205"/>
                <a:gd name="T34" fmla="*/ 4 w 203"/>
                <a:gd name="T35" fmla="*/ 129 h 205"/>
                <a:gd name="T36" fmla="*/ 0 w 203"/>
                <a:gd name="T37" fmla="*/ 102 h 205"/>
                <a:gd name="T38" fmla="*/ 4 w 203"/>
                <a:gd name="T39" fmla="*/ 75 h 205"/>
                <a:gd name="T40" fmla="*/ 15 w 203"/>
                <a:gd name="T41" fmla="*/ 50 h 205"/>
                <a:gd name="T42" fmla="*/ 29 w 203"/>
                <a:gd name="T43" fmla="*/ 29 h 205"/>
                <a:gd name="T44" fmla="*/ 50 w 203"/>
                <a:gd name="T45" fmla="*/ 14 h 205"/>
                <a:gd name="T46" fmla="*/ 76 w 203"/>
                <a:gd name="T47" fmla="*/ 4 h 205"/>
                <a:gd name="T48" fmla="*/ 102 w 203"/>
                <a:gd name="T49" fmla="*/ 0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3" h="205">
                  <a:moveTo>
                    <a:pt x="102" y="0"/>
                  </a:moveTo>
                  <a:lnTo>
                    <a:pt x="129" y="4"/>
                  </a:lnTo>
                  <a:lnTo>
                    <a:pt x="153" y="14"/>
                  </a:lnTo>
                  <a:lnTo>
                    <a:pt x="174" y="29"/>
                  </a:lnTo>
                  <a:lnTo>
                    <a:pt x="190" y="50"/>
                  </a:lnTo>
                  <a:lnTo>
                    <a:pt x="200" y="75"/>
                  </a:lnTo>
                  <a:lnTo>
                    <a:pt x="203" y="102"/>
                  </a:lnTo>
                  <a:lnTo>
                    <a:pt x="200" y="129"/>
                  </a:lnTo>
                  <a:lnTo>
                    <a:pt x="190" y="154"/>
                  </a:lnTo>
                  <a:lnTo>
                    <a:pt x="174" y="174"/>
                  </a:lnTo>
                  <a:lnTo>
                    <a:pt x="153" y="190"/>
                  </a:lnTo>
                  <a:lnTo>
                    <a:pt x="129" y="200"/>
                  </a:lnTo>
                  <a:lnTo>
                    <a:pt x="102" y="205"/>
                  </a:lnTo>
                  <a:lnTo>
                    <a:pt x="76" y="200"/>
                  </a:lnTo>
                  <a:lnTo>
                    <a:pt x="50" y="190"/>
                  </a:lnTo>
                  <a:lnTo>
                    <a:pt x="29" y="174"/>
                  </a:lnTo>
                  <a:lnTo>
                    <a:pt x="15" y="154"/>
                  </a:lnTo>
                  <a:lnTo>
                    <a:pt x="4" y="129"/>
                  </a:lnTo>
                  <a:lnTo>
                    <a:pt x="0" y="102"/>
                  </a:lnTo>
                  <a:lnTo>
                    <a:pt x="4" y="75"/>
                  </a:lnTo>
                  <a:lnTo>
                    <a:pt x="15" y="50"/>
                  </a:lnTo>
                  <a:lnTo>
                    <a:pt x="29" y="29"/>
                  </a:lnTo>
                  <a:lnTo>
                    <a:pt x="50" y="14"/>
                  </a:lnTo>
                  <a:lnTo>
                    <a:pt x="76" y="4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88" name="Freeform 10"/>
            <p:cNvSpPr>
              <a:spLocks noEditPoints="1"/>
            </p:cNvSpPr>
            <p:nvPr/>
          </p:nvSpPr>
          <p:spPr bwMode="auto">
            <a:xfrm>
              <a:off x="4870438" y="3218381"/>
              <a:ext cx="260899" cy="203797"/>
            </a:xfrm>
            <a:custGeom>
              <a:avLst/>
              <a:gdLst>
                <a:gd name="T0" fmla="*/ 164 w 164"/>
                <a:gd name="T1" fmla="*/ 114 h 128"/>
                <a:gd name="T2" fmla="*/ 149 w 164"/>
                <a:gd name="T3" fmla="*/ 128 h 128"/>
                <a:gd name="T4" fmla="*/ 15 w 164"/>
                <a:gd name="T5" fmla="*/ 128 h 128"/>
                <a:gd name="T6" fmla="*/ 0 w 164"/>
                <a:gd name="T7" fmla="*/ 114 h 128"/>
                <a:gd name="T8" fmla="*/ 0 w 164"/>
                <a:gd name="T9" fmla="*/ 14 h 128"/>
                <a:gd name="T10" fmla="*/ 15 w 164"/>
                <a:gd name="T11" fmla="*/ 0 h 128"/>
                <a:gd name="T12" fmla="*/ 149 w 164"/>
                <a:gd name="T13" fmla="*/ 0 h 128"/>
                <a:gd name="T14" fmla="*/ 164 w 164"/>
                <a:gd name="T15" fmla="*/ 14 h 128"/>
                <a:gd name="T16" fmla="*/ 164 w 164"/>
                <a:gd name="T17" fmla="*/ 114 h 128"/>
                <a:gd name="T18" fmla="*/ 149 w 164"/>
                <a:gd name="T19" fmla="*/ 11 h 128"/>
                <a:gd name="T20" fmla="*/ 15 w 164"/>
                <a:gd name="T21" fmla="*/ 11 h 128"/>
                <a:gd name="T22" fmla="*/ 12 w 164"/>
                <a:gd name="T23" fmla="*/ 14 h 128"/>
                <a:gd name="T24" fmla="*/ 25 w 164"/>
                <a:gd name="T25" fmla="*/ 40 h 128"/>
                <a:gd name="T26" fmla="*/ 62 w 164"/>
                <a:gd name="T27" fmla="*/ 69 h 128"/>
                <a:gd name="T28" fmla="*/ 82 w 164"/>
                <a:gd name="T29" fmla="*/ 82 h 128"/>
                <a:gd name="T30" fmla="*/ 82 w 164"/>
                <a:gd name="T31" fmla="*/ 82 h 128"/>
                <a:gd name="T32" fmla="*/ 82 w 164"/>
                <a:gd name="T33" fmla="*/ 82 h 128"/>
                <a:gd name="T34" fmla="*/ 102 w 164"/>
                <a:gd name="T35" fmla="*/ 69 h 128"/>
                <a:gd name="T36" fmla="*/ 139 w 164"/>
                <a:gd name="T37" fmla="*/ 40 h 128"/>
                <a:gd name="T38" fmla="*/ 152 w 164"/>
                <a:gd name="T39" fmla="*/ 18 h 128"/>
                <a:gd name="T40" fmla="*/ 149 w 164"/>
                <a:gd name="T41" fmla="*/ 11 h 128"/>
                <a:gd name="T42" fmla="*/ 152 w 164"/>
                <a:gd name="T43" fmla="*/ 43 h 128"/>
                <a:gd name="T44" fmla="*/ 146 w 164"/>
                <a:gd name="T45" fmla="*/ 50 h 128"/>
                <a:gd name="T46" fmla="*/ 107 w 164"/>
                <a:gd name="T47" fmla="*/ 80 h 128"/>
                <a:gd name="T48" fmla="*/ 82 w 164"/>
                <a:gd name="T49" fmla="*/ 93 h 128"/>
                <a:gd name="T50" fmla="*/ 82 w 164"/>
                <a:gd name="T51" fmla="*/ 93 h 128"/>
                <a:gd name="T52" fmla="*/ 82 w 164"/>
                <a:gd name="T53" fmla="*/ 93 h 128"/>
                <a:gd name="T54" fmla="*/ 57 w 164"/>
                <a:gd name="T55" fmla="*/ 80 h 128"/>
                <a:gd name="T56" fmla="*/ 18 w 164"/>
                <a:gd name="T57" fmla="*/ 50 h 128"/>
                <a:gd name="T58" fmla="*/ 12 w 164"/>
                <a:gd name="T59" fmla="*/ 43 h 128"/>
                <a:gd name="T60" fmla="*/ 12 w 164"/>
                <a:gd name="T61" fmla="*/ 114 h 128"/>
                <a:gd name="T62" fmla="*/ 15 w 164"/>
                <a:gd name="T63" fmla="*/ 117 h 128"/>
                <a:gd name="T64" fmla="*/ 149 w 164"/>
                <a:gd name="T65" fmla="*/ 117 h 128"/>
                <a:gd name="T66" fmla="*/ 152 w 164"/>
                <a:gd name="T67" fmla="*/ 114 h 128"/>
                <a:gd name="T68" fmla="*/ 152 w 164"/>
                <a:gd name="T69" fmla="*/ 4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64" h="128">
                  <a:moveTo>
                    <a:pt x="164" y="114"/>
                  </a:moveTo>
                  <a:cubicBezTo>
                    <a:pt x="164" y="122"/>
                    <a:pt x="157" y="128"/>
                    <a:pt x="149" y="128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7" y="128"/>
                    <a:pt x="0" y="122"/>
                    <a:pt x="0" y="1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5" y="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57" y="0"/>
                    <a:pt x="164" y="6"/>
                    <a:pt x="164" y="14"/>
                  </a:cubicBezTo>
                  <a:lnTo>
                    <a:pt x="164" y="114"/>
                  </a:lnTo>
                  <a:close/>
                  <a:moveTo>
                    <a:pt x="149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3" y="11"/>
                    <a:pt x="12" y="13"/>
                    <a:pt x="12" y="14"/>
                  </a:cubicBezTo>
                  <a:cubicBezTo>
                    <a:pt x="12" y="25"/>
                    <a:pt x="17" y="34"/>
                    <a:pt x="25" y="40"/>
                  </a:cubicBezTo>
                  <a:cubicBezTo>
                    <a:pt x="37" y="50"/>
                    <a:pt x="50" y="59"/>
                    <a:pt x="62" y="69"/>
                  </a:cubicBezTo>
                  <a:cubicBezTo>
                    <a:pt x="67" y="73"/>
                    <a:pt x="76" y="82"/>
                    <a:pt x="82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2" y="82"/>
                    <a:pt x="82" y="82"/>
                    <a:pt x="82" y="82"/>
                  </a:cubicBezTo>
                  <a:cubicBezTo>
                    <a:pt x="89" y="82"/>
                    <a:pt x="97" y="73"/>
                    <a:pt x="102" y="69"/>
                  </a:cubicBezTo>
                  <a:cubicBezTo>
                    <a:pt x="114" y="59"/>
                    <a:pt x="127" y="50"/>
                    <a:pt x="139" y="40"/>
                  </a:cubicBezTo>
                  <a:cubicBezTo>
                    <a:pt x="145" y="36"/>
                    <a:pt x="152" y="25"/>
                    <a:pt x="152" y="18"/>
                  </a:cubicBezTo>
                  <a:cubicBezTo>
                    <a:pt x="152" y="15"/>
                    <a:pt x="153" y="11"/>
                    <a:pt x="149" y="11"/>
                  </a:cubicBezTo>
                  <a:close/>
                  <a:moveTo>
                    <a:pt x="152" y="43"/>
                  </a:moveTo>
                  <a:cubicBezTo>
                    <a:pt x="150" y="46"/>
                    <a:pt x="148" y="48"/>
                    <a:pt x="146" y="50"/>
                  </a:cubicBezTo>
                  <a:cubicBezTo>
                    <a:pt x="133" y="60"/>
                    <a:pt x="120" y="70"/>
                    <a:pt x="107" y="80"/>
                  </a:cubicBezTo>
                  <a:cubicBezTo>
                    <a:pt x="100" y="86"/>
                    <a:pt x="92" y="93"/>
                    <a:pt x="82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82" y="93"/>
                    <a:pt x="82" y="93"/>
                    <a:pt x="82" y="93"/>
                  </a:cubicBezTo>
                  <a:cubicBezTo>
                    <a:pt x="72" y="93"/>
                    <a:pt x="64" y="86"/>
                    <a:pt x="57" y="80"/>
                  </a:cubicBezTo>
                  <a:cubicBezTo>
                    <a:pt x="44" y="70"/>
                    <a:pt x="31" y="60"/>
                    <a:pt x="18" y="50"/>
                  </a:cubicBezTo>
                  <a:cubicBezTo>
                    <a:pt x="16" y="48"/>
                    <a:pt x="14" y="46"/>
                    <a:pt x="12" y="43"/>
                  </a:cubicBezTo>
                  <a:cubicBezTo>
                    <a:pt x="12" y="114"/>
                    <a:pt x="12" y="114"/>
                    <a:pt x="12" y="114"/>
                  </a:cubicBezTo>
                  <a:cubicBezTo>
                    <a:pt x="12" y="115"/>
                    <a:pt x="13" y="117"/>
                    <a:pt x="15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51" y="117"/>
                    <a:pt x="152" y="115"/>
                    <a:pt x="152" y="114"/>
                  </a:cubicBezTo>
                  <a:lnTo>
                    <a:pt x="152" y="4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89" name="Group 18"/>
          <p:cNvGrpSpPr/>
          <p:nvPr/>
        </p:nvGrpSpPr>
        <p:grpSpPr>
          <a:xfrm>
            <a:off x="10015195" y="2242089"/>
            <a:ext cx="596129" cy="588738"/>
            <a:chOff x="7850778" y="1338532"/>
            <a:chExt cx="467298" cy="467298"/>
          </a:xfrm>
        </p:grpSpPr>
        <p:sp>
          <p:nvSpPr>
            <p:cNvPr id="90" name="Freeform 12"/>
            <p:cNvSpPr/>
            <p:nvPr/>
          </p:nvSpPr>
          <p:spPr bwMode="auto">
            <a:xfrm>
              <a:off x="7850778" y="1338532"/>
              <a:ext cx="467298" cy="467298"/>
            </a:xfrm>
            <a:custGeom>
              <a:avLst/>
              <a:gdLst>
                <a:gd name="T0" fmla="*/ 101 w 204"/>
                <a:gd name="T1" fmla="*/ 0 h 204"/>
                <a:gd name="T2" fmla="*/ 129 w 204"/>
                <a:gd name="T3" fmla="*/ 3 h 204"/>
                <a:gd name="T4" fmla="*/ 153 w 204"/>
                <a:gd name="T5" fmla="*/ 13 h 204"/>
                <a:gd name="T6" fmla="*/ 174 w 204"/>
                <a:gd name="T7" fmla="*/ 30 h 204"/>
                <a:gd name="T8" fmla="*/ 190 w 204"/>
                <a:gd name="T9" fmla="*/ 51 h 204"/>
                <a:gd name="T10" fmla="*/ 201 w 204"/>
                <a:gd name="T11" fmla="*/ 74 h 204"/>
                <a:gd name="T12" fmla="*/ 204 w 204"/>
                <a:gd name="T13" fmla="*/ 101 h 204"/>
                <a:gd name="T14" fmla="*/ 201 w 204"/>
                <a:gd name="T15" fmla="*/ 128 h 204"/>
                <a:gd name="T16" fmla="*/ 190 w 204"/>
                <a:gd name="T17" fmla="*/ 153 h 204"/>
                <a:gd name="T18" fmla="*/ 174 w 204"/>
                <a:gd name="T19" fmla="*/ 174 h 204"/>
                <a:gd name="T20" fmla="*/ 153 w 204"/>
                <a:gd name="T21" fmla="*/ 189 h 204"/>
                <a:gd name="T22" fmla="*/ 129 w 204"/>
                <a:gd name="T23" fmla="*/ 199 h 204"/>
                <a:gd name="T24" fmla="*/ 101 w 204"/>
                <a:gd name="T25" fmla="*/ 204 h 204"/>
                <a:gd name="T26" fmla="*/ 74 w 204"/>
                <a:gd name="T27" fmla="*/ 199 h 204"/>
                <a:gd name="T28" fmla="*/ 51 w 204"/>
                <a:gd name="T29" fmla="*/ 189 h 204"/>
                <a:gd name="T30" fmla="*/ 30 w 204"/>
                <a:gd name="T31" fmla="*/ 174 h 204"/>
                <a:gd name="T32" fmla="*/ 13 w 204"/>
                <a:gd name="T33" fmla="*/ 153 h 204"/>
                <a:gd name="T34" fmla="*/ 3 w 204"/>
                <a:gd name="T35" fmla="*/ 128 h 204"/>
                <a:gd name="T36" fmla="*/ 0 w 204"/>
                <a:gd name="T37" fmla="*/ 101 h 204"/>
                <a:gd name="T38" fmla="*/ 3 w 204"/>
                <a:gd name="T39" fmla="*/ 74 h 204"/>
                <a:gd name="T40" fmla="*/ 13 w 204"/>
                <a:gd name="T41" fmla="*/ 51 h 204"/>
                <a:gd name="T42" fmla="*/ 30 w 204"/>
                <a:gd name="T43" fmla="*/ 30 h 204"/>
                <a:gd name="T44" fmla="*/ 51 w 204"/>
                <a:gd name="T45" fmla="*/ 13 h 204"/>
                <a:gd name="T46" fmla="*/ 74 w 204"/>
                <a:gd name="T47" fmla="*/ 3 h 204"/>
                <a:gd name="T48" fmla="*/ 101 w 204"/>
                <a:gd name="T4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04" h="204">
                  <a:moveTo>
                    <a:pt x="101" y="0"/>
                  </a:moveTo>
                  <a:lnTo>
                    <a:pt x="129" y="3"/>
                  </a:lnTo>
                  <a:lnTo>
                    <a:pt x="153" y="13"/>
                  </a:lnTo>
                  <a:lnTo>
                    <a:pt x="174" y="30"/>
                  </a:lnTo>
                  <a:lnTo>
                    <a:pt x="190" y="51"/>
                  </a:lnTo>
                  <a:lnTo>
                    <a:pt x="201" y="74"/>
                  </a:lnTo>
                  <a:lnTo>
                    <a:pt x="204" y="101"/>
                  </a:lnTo>
                  <a:lnTo>
                    <a:pt x="201" y="128"/>
                  </a:lnTo>
                  <a:lnTo>
                    <a:pt x="190" y="153"/>
                  </a:lnTo>
                  <a:lnTo>
                    <a:pt x="174" y="174"/>
                  </a:lnTo>
                  <a:lnTo>
                    <a:pt x="153" y="189"/>
                  </a:lnTo>
                  <a:lnTo>
                    <a:pt x="129" y="199"/>
                  </a:lnTo>
                  <a:lnTo>
                    <a:pt x="101" y="204"/>
                  </a:lnTo>
                  <a:lnTo>
                    <a:pt x="74" y="199"/>
                  </a:lnTo>
                  <a:lnTo>
                    <a:pt x="51" y="189"/>
                  </a:lnTo>
                  <a:lnTo>
                    <a:pt x="30" y="174"/>
                  </a:lnTo>
                  <a:lnTo>
                    <a:pt x="13" y="153"/>
                  </a:lnTo>
                  <a:lnTo>
                    <a:pt x="3" y="128"/>
                  </a:lnTo>
                  <a:lnTo>
                    <a:pt x="0" y="101"/>
                  </a:lnTo>
                  <a:lnTo>
                    <a:pt x="3" y="74"/>
                  </a:lnTo>
                  <a:lnTo>
                    <a:pt x="13" y="51"/>
                  </a:lnTo>
                  <a:lnTo>
                    <a:pt x="30" y="30"/>
                  </a:lnTo>
                  <a:lnTo>
                    <a:pt x="51" y="13"/>
                  </a:lnTo>
                  <a:lnTo>
                    <a:pt x="74" y="3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91" name="Freeform 11"/>
            <p:cNvSpPr>
              <a:spLocks noEditPoints="1"/>
            </p:cNvSpPr>
            <p:nvPr/>
          </p:nvSpPr>
          <p:spPr bwMode="auto">
            <a:xfrm>
              <a:off x="7954681" y="1439214"/>
              <a:ext cx="254730" cy="253695"/>
            </a:xfrm>
            <a:custGeom>
              <a:avLst/>
              <a:gdLst>
                <a:gd name="T0" fmla="*/ 141 w 152"/>
                <a:gd name="T1" fmla="*/ 152 h 152"/>
                <a:gd name="T2" fmla="*/ 132 w 152"/>
                <a:gd name="T3" fmla="*/ 148 h 152"/>
                <a:gd name="T4" fmla="*/ 101 w 152"/>
                <a:gd name="T5" fmla="*/ 117 h 152"/>
                <a:gd name="T6" fmla="*/ 65 w 152"/>
                <a:gd name="T7" fmla="*/ 128 h 152"/>
                <a:gd name="T8" fmla="*/ 0 w 152"/>
                <a:gd name="T9" fmla="*/ 64 h 152"/>
                <a:gd name="T10" fmla="*/ 65 w 152"/>
                <a:gd name="T11" fmla="*/ 0 h 152"/>
                <a:gd name="T12" fmla="*/ 129 w 152"/>
                <a:gd name="T13" fmla="*/ 64 h 152"/>
                <a:gd name="T14" fmla="*/ 118 w 152"/>
                <a:gd name="T15" fmla="*/ 100 h 152"/>
                <a:gd name="T16" fmla="*/ 149 w 152"/>
                <a:gd name="T17" fmla="*/ 132 h 152"/>
                <a:gd name="T18" fmla="*/ 152 w 152"/>
                <a:gd name="T19" fmla="*/ 140 h 152"/>
                <a:gd name="T20" fmla="*/ 141 w 152"/>
                <a:gd name="T21" fmla="*/ 152 h 152"/>
                <a:gd name="T22" fmla="*/ 65 w 152"/>
                <a:gd name="T23" fmla="*/ 23 h 152"/>
                <a:gd name="T24" fmla="*/ 24 w 152"/>
                <a:gd name="T25" fmla="*/ 64 h 152"/>
                <a:gd name="T26" fmla="*/ 65 w 152"/>
                <a:gd name="T27" fmla="*/ 105 h 152"/>
                <a:gd name="T28" fmla="*/ 106 w 152"/>
                <a:gd name="T29" fmla="*/ 64 h 152"/>
                <a:gd name="T30" fmla="*/ 65 w 152"/>
                <a:gd name="T31" fmla="*/ 23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2" h="152">
                  <a:moveTo>
                    <a:pt x="141" y="152"/>
                  </a:moveTo>
                  <a:cubicBezTo>
                    <a:pt x="138" y="152"/>
                    <a:pt x="135" y="151"/>
                    <a:pt x="132" y="148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90" y="124"/>
                    <a:pt x="78" y="128"/>
                    <a:pt x="65" y="128"/>
                  </a:cubicBezTo>
                  <a:cubicBezTo>
                    <a:pt x="29" y="128"/>
                    <a:pt x="0" y="100"/>
                    <a:pt x="0" y="64"/>
                  </a:cubicBezTo>
                  <a:cubicBezTo>
                    <a:pt x="0" y="28"/>
                    <a:pt x="29" y="0"/>
                    <a:pt x="65" y="0"/>
                  </a:cubicBezTo>
                  <a:cubicBezTo>
                    <a:pt x="100" y="0"/>
                    <a:pt x="129" y="28"/>
                    <a:pt x="129" y="64"/>
                  </a:cubicBezTo>
                  <a:cubicBezTo>
                    <a:pt x="129" y="77"/>
                    <a:pt x="125" y="90"/>
                    <a:pt x="118" y="100"/>
                  </a:cubicBezTo>
                  <a:cubicBezTo>
                    <a:pt x="149" y="132"/>
                    <a:pt x="149" y="132"/>
                    <a:pt x="149" y="132"/>
                  </a:cubicBezTo>
                  <a:cubicBezTo>
                    <a:pt x="151" y="134"/>
                    <a:pt x="152" y="137"/>
                    <a:pt x="152" y="140"/>
                  </a:cubicBezTo>
                  <a:cubicBezTo>
                    <a:pt x="152" y="147"/>
                    <a:pt x="147" y="152"/>
                    <a:pt x="141" y="152"/>
                  </a:cubicBezTo>
                  <a:close/>
                  <a:moveTo>
                    <a:pt x="65" y="23"/>
                  </a:moveTo>
                  <a:cubicBezTo>
                    <a:pt x="42" y="23"/>
                    <a:pt x="24" y="41"/>
                    <a:pt x="24" y="64"/>
                  </a:cubicBezTo>
                  <a:cubicBezTo>
                    <a:pt x="24" y="87"/>
                    <a:pt x="42" y="105"/>
                    <a:pt x="65" y="105"/>
                  </a:cubicBezTo>
                  <a:cubicBezTo>
                    <a:pt x="87" y="105"/>
                    <a:pt x="106" y="87"/>
                    <a:pt x="106" y="64"/>
                  </a:cubicBezTo>
                  <a:cubicBezTo>
                    <a:pt x="106" y="41"/>
                    <a:pt x="87" y="23"/>
                    <a:pt x="65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sp>
        <p:nvSpPr>
          <p:cNvPr id="92" name="Rectangle 45"/>
          <p:cNvSpPr/>
          <p:nvPr/>
        </p:nvSpPr>
        <p:spPr bwMode="auto">
          <a:xfrm>
            <a:off x="1986714" y="575791"/>
            <a:ext cx="7588294" cy="594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工作完成情况</a:t>
            </a:r>
            <a:endParaRPr lang="en-US" altLang="zh-CN" sz="3600" b="1" dirty="0">
              <a:solidFill>
                <a:srgbClr val="000000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93" name="Rectangle 14"/>
          <p:cNvSpPr/>
          <p:nvPr/>
        </p:nvSpPr>
        <p:spPr bwMode="auto">
          <a:xfrm>
            <a:off x="1296541" y="1130297"/>
            <a:ext cx="8968640" cy="453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200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字以内，</a:t>
            </a:r>
            <a:endParaRPr lang="en-US" altLang="zh-CN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据统计每页幻灯片的最好控制在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5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分钟之内。</a:t>
            </a:r>
            <a:endParaRPr lang="en-US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</p:spTree>
  </p:cSld>
  <p:clrMapOvr>
    <a:masterClrMapping/>
  </p:clrMapOvr>
  <p:transition spd="slow" advTm="43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00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50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3" grpId="0" animBg="1"/>
      <p:bldP spid="54" grpId="0" animBg="1"/>
      <p:bldP spid="58" grpId="0" animBg="1"/>
      <p:bldP spid="92" grpId="0"/>
      <p:bldP spid="9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>
            <a:off x="0" y="0"/>
            <a:ext cx="11664950" cy="6480175"/>
          </a:xfrm>
          <a:prstGeom prst="rect">
            <a:avLst/>
          </a:prstGeom>
          <a:solidFill>
            <a:schemeClr val="bg1">
              <a:alpha val="8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3718" tIns="61859" rIns="123718" bIns="61859" numCol="1" rtlCol="0" anchor="t" anchorCtr="0" compatLnSpc="1"/>
          <a:lstStyle/>
          <a:p>
            <a:pPr algn="ctr" defTabSz="123698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76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7" name="Rectangle 3"/>
          <p:cNvSpPr/>
          <p:nvPr/>
        </p:nvSpPr>
        <p:spPr bwMode="auto">
          <a:xfrm>
            <a:off x="1061449" y="2952055"/>
            <a:ext cx="9542052" cy="701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4000" b="1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成功项目展示</a:t>
            </a:r>
            <a:endParaRPr lang="en-US" altLang="zh-CN" sz="4000" b="1" dirty="0">
              <a:solidFill>
                <a:srgbClr val="EA4C4C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8" name="Rectangle 2"/>
          <p:cNvSpPr/>
          <p:nvPr/>
        </p:nvSpPr>
        <p:spPr bwMode="auto">
          <a:xfrm>
            <a:off x="1625929" y="3528119"/>
            <a:ext cx="8413093" cy="415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200</a:t>
            </a: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字以内，据统计每页幻灯片的最好控制在</a:t>
            </a:r>
            <a:r>
              <a:rPr lang="en-US" altLang="zh-CN" sz="1200" dirty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5</a:t>
            </a: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分钟之内。 此处添加详细文本描述，建议与标题相关并符合整体语言风格</a:t>
            </a:r>
            <a:endParaRPr lang="en-US" sz="1200" dirty="0">
              <a:solidFill>
                <a:srgbClr val="FFFFFF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12" name="Freeform 6"/>
          <p:cNvSpPr>
            <a:spLocks noEditPoints="1"/>
          </p:cNvSpPr>
          <p:nvPr/>
        </p:nvSpPr>
        <p:spPr bwMode="auto">
          <a:xfrm>
            <a:off x="5544158" y="1667064"/>
            <a:ext cx="576634" cy="913220"/>
          </a:xfrm>
          <a:custGeom>
            <a:avLst/>
            <a:gdLst>
              <a:gd name="T0" fmla="*/ 47 w 94"/>
              <a:gd name="T1" fmla="*/ 0 h 151"/>
              <a:gd name="T2" fmla="*/ 0 w 94"/>
              <a:gd name="T3" fmla="*/ 47 h 151"/>
              <a:gd name="T4" fmla="*/ 47 w 94"/>
              <a:gd name="T5" fmla="*/ 151 h 151"/>
              <a:gd name="T6" fmla="*/ 94 w 94"/>
              <a:gd name="T7" fmla="*/ 47 h 151"/>
              <a:gd name="T8" fmla="*/ 47 w 94"/>
              <a:gd name="T9" fmla="*/ 0 h 151"/>
              <a:gd name="T10" fmla="*/ 47 w 94"/>
              <a:gd name="T11" fmla="*/ 73 h 151"/>
              <a:gd name="T12" fmla="*/ 22 w 94"/>
              <a:gd name="T13" fmla="*/ 48 h 151"/>
              <a:gd name="T14" fmla="*/ 47 w 94"/>
              <a:gd name="T15" fmla="*/ 23 h 151"/>
              <a:gd name="T16" fmla="*/ 72 w 94"/>
              <a:gd name="T17" fmla="*/ 48 h 151"/>
              <a:gd name="T18" fmla="*/ 47 w 94"/>
              <a:gd name="T19" fmla="*/ 73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4" h="151">
                <a:moveTo>
                  <a:pt x="47" y="0"/>
                </a:moveTo>
                <a:cubicBezTo>
                  <a:pt x="21" y="0"/>
                  <a:pt x="0" y="21"/>
                  <a:pt x="0" y="47"/>
                </a:cubicBezTo>
                <a:cubicBezTo>
                  <a:pt x="0" y="92"/>
                  <a:pt x="47" y="151"/>
                  <a:pt x="47" y="151"/>
                </a:cubicBezTo>
                <a:cubicBezTo>
                  <a:pt x="47" y="151"/>
                  <a:pt x="94" y="92"/>
                  <a:pt x="94" y="47"/>
                </a:cubicBezTo>
                <a:cubicBezTo>
                  <a:pt x="94" y="21"/>
                  <a:pt x="73" y="0"/>
                  <a:pt x="47" y="0"/>
                </a:cubicBezTo>
                <a:close/>
                <a:moveTo>
                  <a:pt x="47" y="73"/>
                </a:moveTo>
                <a:cubicBezTo>
                  <a:pt x="33" y="73"/>
                  <a:pt x="22" y="62"/>
                  <a:pt x="22" y="48"/>
                </a:cubicBezTo>
                <a:cubicBezTo>
                  <a:pt x="22" y="34"/>
                  <a:pt x="33" y="23"/>
                  <a:pt x="47" y="23"/>
                </a:cubicBezTo>
                <a:cubicBezTo>
                  <a:pt x="61" y="23"/>
                  <a:pt x="72" y="34"/>
                  <a:pt x="72" y="48"/>
                </a:cubicBezTo>
                <a:cubicBezTo>
                  <a:pt x="72" y="62"/>
                  <a:pt x="61" y="73"/>
                  <a:pt x="47" y="7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1176655"/>
            <a:endParaRPr lang="en-US" sz="2300">
              <a:solidFill>
                <a:srgbClr val="FFFFFF"/>
              </a:solidFill>
            </a:endParaRPr>
          </a:p>
        </p:txBody>
      </p:sp>
      <p:pic>
        <p:nvPicPr>
          <p:cNvPr id="13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55260" y="2952055"/>
            <a:ext cx="2877985" cy="3532892"/>
          </a:xfrm>
          <a:prstGeom prst="rect">
            <a:avLst/>
          </a:prstGeom>
        </p:spPr>
      </p:pic>
    </p:spTree>
  </p:cSld>
  <p:clrMapOvr>
    <a:masterClrMapping/>
  </p:clrMapOvr>
  <p:transition spd="slow" advTm="43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 advTm="434">
    <p:pull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矩形 279"/>
          <p:cNvSpPr/>
          <p:nvPr/>
        </p:nvSpPr>
        <p:spPr bwMode="auto">
          <a:xfrm>
            <a:off x="0" y="0"/>
            <a:ext cx="11664950" cy="6480175"/>
          </a:xfrm>
          <a:prstGeom prst="rect">
            <a:avLst/>
          </a:prstGeom>
          <a:solidFill>
            <a:srgbClr val="000000">
              <a:alpha val="8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3718" tIns="61859" rIns="123718" bIns="61859" numCol="1" rtlCol="0" anchor="t" anchorCtr="0" compatLnSpc="1"/>
          <a:lstStyle/>
          <a:p>
            <a:pPr algn="ctr" defTabSz="123698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76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215" name="Freeform 609"/>
          <p:cNvSpPr>
            <a:spLocks noEditPoints="1"/>
          </p:cNvSpPr>
          <p:nvPr/>
        </p:nvSpPr>
        <p:spPr bwMode="auto">
          <a:xfrm>
            <a:off x="2562022" y="1803366"/>
            <a:ext cx="6864323" cy="3410578"/>
          </a:xfrm>
          <a:custGeom>
            <a:avLst/>
            <a:gdLst>
              <a:gd name="T0" fmla="*/ 42 w 1779"/>
              <a:gd name="T1" fmla="*/ 140 h 895"/>
              <a:gd name="T2" fmla="*/ 155 w 1779"/>
              <a:gd name="T3" fmla="*/ 148 h 895"/>
              <a:gd name="T4" fmla="*/ 327 w 1779"/>
              <a:gd name="T5" fmla="*/ 46 h 895"/>
              <a:gd name="T6" fmla="*/ 337 w 1779"/>
              <a:gd name="T7" fmla="*/ 74 h 895"/>
              <a:gd name="T8" fmla="*/ 382 w 1779"/>
              <a:gd name="T9" fmla="*/ 79 h 895"/>
              <a:gd name="T10" fmla="*/ 161 w 1779"/>
              <a:gd name="T11" fmla="*/ 328 h 895"/>
              <a:gd name="T12" fmla="*/ 431 w 1779"/>
              <a:gd name="T13" fmla="*/ 71 h 895"/>
              <a:gd name="T14" fmla="*/ 414 w 1779"/>
              <a:gd name="T15" fmla="*/ 103 h 895"/>
              <a:gd name="T16" fmla="*/ 488 w 1779"/>
              <a:gd name="T17" fmla="*/ 57 h 895"/>
              <a:gd name="T18" fmla="*/ 433 w 1779"/>
              <a:gd name="T19" fmla="*/ 121 h 895"/>
              <a:gd name="T20" fmla="*/ 466 w 1779"/>
              <a:gd name="T21" fmla="*/ 106 h 895"/>
              <a:gd name="T22" fmla="*/ 287 w 1779"/>
              <a:gd name="T23" fmla="*/ 329 h 895"/>
              <a:gd name="T24" fmla="*/ 507 w 1779"/>
              <a:gd name="T25" fmla="*/ 132 h 895"/>
              <a:gd name="T26" fmla="*/ 476 w 1779"/>
              <a:gd name="T27" fmla="*/ 193 h 895"/>
              <a:gd name="T28" fmla="*/ 468 w 1779"/>
              <a:gd name="T29" fmla="*/ 231 h 895"/>
              <a:gd name="T30" fmla="*/ 583 w 1779"/>
              <a:gd name="T31" fmla="*/ 125 h 895"/>
              <a:gd name="T32" fmla="*/ 643 w 1779"/>
              <a:gd name="T33" fmla="*/ 97 h 895"/>
              <a:gd name="T34" fmla="*/ 305 w 1779"/>
              <a:gd name="T35" fmla="*/ 463 h 895"/>
              <a:gd name="T36" fmla="*/ 333 w 1779"/>
              <a:gd name="T37" fmla="*/ 478 h 895"/>
              <a:gd name="T38" fmla="*/ 324 w 1779"/>
              <a:gd name="T39" fmla="*/ 552 h 895"/>
              <a:gd name="T40" fmla="*/ 751 w 1779"/>
              <a:gd name="T41" fmla="*/ 184 h 895"/>
              <a:gd name="T42" fmla="*/ 797 w 1779"/>
              <a:gd name="T43" fmla="*/ 160 h 895"/>
              <a:gd name="T44" fmla="*/ 851 w 1779"/>
              <a:gd name="T45" fmla="*/ 147 h 895"/>
              <a:gd name="T46" fmla="*/ 380 w 1779"/>
              <a:gd name="T47" fmla="*/ 639 h 895"/>
              <a:gd name="T48" fmla="*/ 911 w 1779"/>
              <a:gd name="T49" fmla="*/ 138 h 895"/>
              <a:gd name="T50" fmla="*/ 941 w 1779"/>
              <a:gd name="T51" fmla="*/ 127 h 895"/>
              <a:gd name="T52" fmla="*/ 1002 w 1779"/>
              <a:gd name="T53" fmla="*/ 80 h 895"/>
              <a:gd name="T54" fmla="*/ 708 w 1779"/>
              <a:gd name="T55" fmla="*/ 410 h 895"/>
              <a:gd name="T56" fmla="*/ 399 w 1779"/>
              <a:gd name="T57" fmla="*/ 743 h 895"/>
              <a:gd name="T58" fmla="*/ 1157 w 1779"/>
              <a:gd name="T59" fmla="*/ 18 h 895"/>
              <a:gd name="T60" fmla="*/ 591 w 1779"/>
              <a:gd name="T61" fmla="*/ 592 h 895"/>
              <a:gd name="T62" fmla="*/ 1152 w 1779"/>
              <a:gd name="T63" fmla="*/ 50 h 895"/>
              <a:gd name="T64" fmla="*/ 980 w 1779"/>
              <a:gd name="T65" fmla="*/ 242 h 895"/>
              <a:gd name="T66" fmla="*/ 928 w 1779"/>
              <a:gd name="T67" fmla="*/ 308 h 895"/>
              <a:gd name="T68" fmla="*/ 1246 w 1779"/>
              <a:gd name="T69" fmla="*/ 41 h 895"/>
              <a:gd name="T70" fmla="*/ 1065 w 1779"/>
              <a:gd name="T71" fmla="*/ 245 h 895"/>
              <a:gd name="T72" fmla="*/ 1087 w 1779"/>
              <a:gd name="T73" fmla="*/ 265 h 895"/>
              <a:gd name="T74" fmla="*/ 1337 w 1779"/>
              <a:gd name="T75" fmla="*/ 38 h 895"/>
              <a:gd name="T76" fmla="*/ 865 w 1779"/>
              <a:gd name="T77" fmla="*/ 557 h 895"/>
              <a:gd name="T78" fmla="*/ 1027 w 1779"/>
              <a:gd name="T79" fmla="*/ 418 h 895"/>
              <a:gd name="T80" fmla="*/ 1057 w 1779"/>
              <a:gd name="T81" fmla="*/ 449 h 895"/>
              <a:gd name="T82" fmla="*/ 1191 w 1779"/>
              <a:gd name="T83" fmla="*/ 371 h 895"/>
              <a:gd name="T84" fmla="*/ 890 w 1779"/>
              <a:gd name="T85" fmla="*/ 717 h 895"/>
              <a:gd name="T86" fmla="*/ 1001 w 1779"/>
              <a:gd name="T87" fmla="*/ 659 h 895"/>
              <a:gd name="T88" fmla="*/ 1597 w 1779"/>
              <a:gd name="T89" fmla="*/ 91 h 895"/>
              <a:gd name="T90" fmla="*/ 1457 w 1779"/>
              <a:gd name="T91" fmla="*/ 277 h 895"/>
              <a:gd name="T92" fmla="*/ 1342 w 1779"/>
              <a:gd name="T93" fmla="*/ 397 h 895"/>
              <a:gd name="T94" fmla="*/ 1546 w 1779"/>
              <a:gd name="T95" fmla="*/ 221 h 895"/>
              <a:gd name="T96" fmla="*/ 1576 w 1779"/>
              <a:gd name="T97" fmla="*/ 242 h 895"/>
              <a:gd name="T98" fmla="*/ 1348 w 1779"/>
              <a:gd name="T99" fmla="*/ 482 h 895"/>
              <a:gd name="T100" fmla="*/ 1535 w 1779"/>
              <a:gd name="T101" fmla="*/ 317 h 895"/>
              <a:gd name="T102" fmla="*/ 1380 w 1779"/>
              <a:gd name="T103" fmla="*/ 520 h 895"/>
              <a:gd name="T104" fmla="*/ 1393 w 1779"/>
              <a:gd name="T105" fmla="*/ 547 h 895"/>
              <a:gd name="T106" fmla="*/ 1532 w 1779"/>
              <a:gd name="T107" fmla="*/ 459 h 895"/>
              <a:gd name="T108" fmla="*/ 1482 w 1779"/>
              <a:gd name="T109" fmla="*/ 537 h 895"/>
              <a:gd name="T110" fmla="*/ 1500 w 1779"/>
              <a:gd name="T111" fmla="*/ 561 h 895"/>
              <a:gd name="T112" fmla="*/ 1590 w 1779"/>
              <a:gd name="T113" fmla="*/ 535 h 895"/>
              <a:gd name="T114" fmla="*/ 1578 w 1779"/>
              <a:gd name="T115" fmla="*/ 599 h 895"/>
              <a:gd name="T116" fmla="*/ 1597 w 1779"/>
              <a:gd name="T117" fmla="*/ 632 h 895"/>
              <a:gd name="T118" fmla="*/ 1680 w 1779"/>
              <a:gd name="T119" fmla="*/ 599 h 895"/>
              <a:gd name="T120" fmla="*/ 1739 w 1779"/>
              <a:gd name="T121" fmla="*/ 588 h 895"/>
              <a:gd name="T122" fmla="*/ 1692 w 1779"/>
              <a:gd name="T123" fmla="*/ 817 h 895"/>
              <a:gd name="T124" fmla="*/ 997 w 1779"/>
              <a:gd name="T125" fmla="*/ 690 h 8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779" h="895">
                <a:moveTo>
                  <a:pt x="33" y="74"/>
                </a:moveTo>
                <a:cubicBezTo>
                  <a:pt x="32" y="73"/>
                  <a:pt x="30" y="73"/>
                  <a:pt x="29" y="74"/>
                </a:cubicBezTo>
                <a:cubicBezTo>
                  <a:pt x="8" y="95"/>
                  <a:pt x="8" y="95"/>
                  <a:pt x="8" y="95"/>
                </a:cubicBezTo>
                <a:cubicBezTo>
                  <a:pt x="7" y="96"/>
                  <a:pt x="7" y="98"/>
                  <a:pt x="8" y="99"/>
                </a:cubicBezTo>
                <a:cubicBezTo>
                  <a:pt x="9" y="100"/>
                  <a:pt x="10" y="100"/>
                  <a:pt x="11" y="100"/>
                </a:cubicBezTo>
                <a:cubicBezTo>
                  <a:pt x="11" y="100"/>
                  <a:pt x="12" y="100"/>
                  <a:pt x="13" y="99"/>
                </a:cubicBezTo>
                <a:cubicBezTo>
                  <a:pt x="33" y="78"/>
                  <a:pt x="33" y="78"/>
                  <a:pt x="33" y="78"/>
                </a:cubicBezTo>
                <a:cubicBezTo>
                  <a:pt x="35" y="77"/>
                  <a:pt x="35" y="75"/>
                  <a:pt x="33" y="74"/>
                </a:cubicBezTo>
                <a:close/>
                <a:moveTo>
                  <a:pt x="55" y="70"/>
                </a:moveTo>
                <a:cubicBezTo>
                  <a:pt x="55" y="70"/>
                  <a:pt x="56" y="70"/>
                  <a:pt x="57" y="69"/>
                </a:cubicBezTo>
                <a:cubicBezTo>
                  <a:pt x="62" y="64"/>
                  <a:pt x="62" y="64"/>
                  <a:pt x="62" y="64"/>
                </a:cubicBezTo>
                <a:cubicBezTo>
                  <a:pt x="63" y="63"/>
                  <a:pt x="63" y="61"/>
                  <a:pt x="62" y="59"/>
                </a:cubicBezTo>
                <a:cubicBezTo>
                  <a:pt x="61" y="58"/>
                  <a:pt x="59" y="58"/>
                  <a:pt x="58" y="59"/>
                </a:cubicBezTo>
                <a:cubicBezTo>
                  <a:pt x="52" y="65"/>
                  <a:pt x="52" y="65"/>
                  <a:pt x="52" y="65"/>
                </a:cubicBezTo>
                <a:cubicBezTo>
                  <a:pt x="51" y="66"/>
                  <a:pt x="51" y="68"/>
                  <a:pt x="52" y="69"/>
                </a:cubicBezTo>
                <a:cubicBezTo>
                  <a:pt x="53" y="70"/>
                  <a:pt x="54" y="70"/>
                  <a:pt x="55" y="70"/>
                </a:cubicBezTo>
                <a:close/>
                <a:moveTo>
                  <a:pt x="20" y="105"/>
                </a:moveTo>
                <a:cubicBezTo>
                  <a:pt x="21" y="105"/>
                  <a:pt x="21" y="104"/>
                  <a:pt x="22" y="104"/>
                </a:cubicBezTo>
                <a:cubicBezTo>
                  <a:pt x="42" y="84"/>
                  <a:pt x="42" y="84"/>
                  <a:pt x="42" y="84"/>
                </a:cubicBezTo>
                <a:cubicBezTo>
                  <a:pt x="43" y="83"/>
                  <a:pt x="43" y="81"/>
                  <a:pt x="42" y="80"/>
                </a:cubicBezTo>
                <a:cubicBezTo>
                  <a:pt x="41" y="78"/>
                  <a:pt x="39" y="78"/>
                  <a:pt x="38" y="80"/>
                </a:cubicBezTo>
                <a:cubicBezTo>
                  <a:pt x="18" y="100"/>
                  <a:pt x="18" y="100"/>
                  <a:pt x="18" y="100"/>
                </a:cubicBezTo>
                <a:cubicBezTo>
                  <a:pt x="16" y="101"/>
                  <a:pt x="16" y="103"/>
                  <a:pt x="18" y="104"/>
                </a:cubicBezTo>
                <a:cubicBezTo>
                  <a:pt x="18" y="104"/>
                  <a:pt x="19" y="105"/>
                  <a:pt x="20" y="105"/>
                </a:cubicBezTo>
                <a:close/>
                <a:moveTo>
                  <a:pt x="30" y="106"/>
                </a:moveTo>
                <a:cubicBezTo>
                  <a:pt x="29" y="105"/>
                  <a:pt x="27" y="105"/>
                  <a:pt x="25" y="106"/>
                </a:cubicBezTo>
                <a:cubicBezTo>
                  <a:pt x="24" y="107"/>
                  <a:pt x="24" y="107"/>
                  <a:pt x="24" y="107"/>
                </a:cubicBezTo>
                <a:cubicBezTo>
                  <a:pt x="23" y="108"/>
                  <a:pt x="23" y="110"/>
                  <a:pt x="24" y="112"/>
                </a:cubicBezTo>
                <a:cubicBezTo>
                  <a:pt x="24" y="112"/>
                  <a:pt x="25" y="112"/>
                  <a:pt x="26" y="112"/>
                </a:cubicBezTo>
                <a:cubicBezTo>
                  <a:pt x="27" y="112"/>
                  <a:pt x="28" y="112"/>
                  <a:pt x="28" y="112"/>
                </a:cubicBezTo>
                <a:cubicBezTo>
                  <a:pt x="30" y="110"/>
                  <a:pt x="30" y="110"/>
                  <a:pt x="30" y="110"/>
                </a:cubicBezTo>
                <a:cubicBezTo>
                  <a:pt x="31" y="109"/>
                  <a:pt x="31" y="107"/>
                  <a:pt x="30" y="106"/>
                </a:cubicBezTo>
                <a:close/>
                <a:moveTo>
                  <a:pt x="37" y="99"/>
                </a:moveTo>
                <a:cubicBezTo>
                  <a:pt x="37" y="99"/>
                  <a:pt x="38" y="100"/>
                  <a:pt x="39" y="100"/>
                </a:cubicBezTo>
                <a:cubicBezTo>
                  <a:pt x="40" y="100"/>
                  <a:pt x="41" y="99"/>
                  <a:pt x="41" y="99"/>
                </a:cubicBezTo>
                <a:cubicBezTo>
                  <a:pt x="50" y="90"/>
                  <a:pt x="50" y="90"/>
                  <a:pt x="50" y="90"/>
                </a:cubicBezTo>
                <a:cubicBezTo>
                  <a:pt x="51" y="89"/>
                  <a:pt x="51" y="87"/>
                  <a:pt x="50" y="86"/>
                </a:cubicBezTo>
                <a:cubicBezTo>
                  <a:pt x="48" y="85"/>
                  <a:pt x="46" y="85"/>
                  <a:pt x="45" y="86"/>
                </a:cubicBezTo>
                <a:cubicBezTo>
                  <a:pt x="37" y="94"/>
                  <a:pt x="37" y="94"/>
                  <a:pt x="37" y="94"/>
                </a:cubicBezTo>
                <a:cubicBezTo>
                  <a:pt x="36" y="95"/>
                  <a:pt x="36" y="97"/>
                  <a:pt x="37" y="99"/>
                </a:cubicBezTo>
                <a:close/>
                <a:moveTo>
                  <a:pt x="20" y="133"/>
                </a:moveTo>
                <a:cubicBezTo>
                  <a:pt x="21" y="133"/>
                  <a:pt x="21" y="132"/>
                  <a:pt x="22" y="132"/>
                </a:cubicBezTo>
                <a:cubicBezTo>
                  <a:pt x="25" y="129"/>
                  <a:pt x="25" y="129"/>
                  <a:pt x="25" y="129"/>
                </a:cubicBezTo>
                <a:cubicBezTo>
                  <a:pt x="26" y="128"/>
                  <a:pt x="26" y="126"/>
                  <a:pt x="25" y="125"/>
                </a:cubicBezTo>
                <a:cubicBezTo>
                  <a:pt x="24" y="123"/>
                  <a:pt x="22" y="123"/>
                  <a:pt x="20" y="125"/>
                </a:cubicBezTo>
                <a:cubicBezTo>
                  <a:pt x="18" y="127"/>
                  <a:pt x="18" y="127"/>
                  <a:pt x="18" y="127"/>
                </a:cubicBezTo>
                <a:cubicBezTo>
                  <a:pt x="16" y="129"/>
                  <a:pt x="16" y="131"/>
                  <a:pt x="18" y="132"/>
                </a:cubicBezTo>
                <a:cubicBezTo>
                  <a:pt x="18" y="132"/>
                  <a:pt x="19" y="133"/>
                  <a:pt x="20" y="133"/>
                </a:cubicBezTo>
                <a:close/>
                <a:moveTo>
                  <a:pt x="54" y="110"/>
                </a:moveTo>
                <a:cubicBezTo>
                  <a:pt x="52" y="109"/>
                  <a:pt x="50" y="109"/>
                  <a:pt x="49" y="110"/>
                </a:cubicBezTo>
                <a:cubicBezTo>
                  <a:pt x="31" y="128"/>
                  <a:pt x="31" y="128"/>
                  <a:pt x="31" y="128"/>
                </a:cubicBezTo>
                <a:cubicBezTo>
                  <a:pt x="30" y="130"/>
                  <a:pt x="30" y="131"/>
                  <a:pt x="31" y="133"/>
                </a:cubicBezTo>
                <a:cubicBezTo>
                  <a:pt x="31" y="133"/>
                  <a:pt x="32" y="134"/>
                  <a:pt x="33" y="134"/>
                </a:cubicBezTo>
                <a:cubicBezTo>
                  <a:pt x="34" y="134"/>
                  <a:pt x="35" y="133"/>
                  <a:pt x="35" y="133"/>
                </a:cubicBezTo>
                <a:cubicBezTo>
                  <a:pt x="54" y="114"/>
                  <a:pt x="54" y="114"/>
                  <a:pt x="54" y="114"/>
                </a:cubicBezTo>
                <a:cubicBezTo>
                  <a:pt x="55" y="113"/>
                  <a:pt x="55" y="111"/>
                  <a:pt x="54" y="110"/>
                </a:cubicBezTo>
                <a:close/>
                <a:moveTo>
                  <a:pt x="59" y="105"/>
                </a:moveTo>
                <a:cubicBezTo>
                  <a:pt x="59" y="105"/>
                  <a:pt x="60" y="106"/>
                  <a:pt x="61" y="106"/>
                </a:cubicBezTo>
                <a:cubicBezTo>
                  <a:pt x="62" y="106"/>
                  <a:pt x="62" y="105"/>
                  <a:pt x="63" y="105"/>
                </a:cubicBezTo>
                <a:cubicBezTo>
                  <a:pt x="72" y="96"/>
                  <a:pt x="72" y="96"/>
                  <a:pt x="72" y="96"/>
                </a:cubicBezTo>
                <a:cubicBezTo>
                  <a:pt x="73" y="94"/>
                  <a:pt x="73" y="92"/>
                  <a:pt x="72" y="91"/>
                </a:cubicBezTo>
                <a:cubicBezTo>
                  <a:pt x="71" y="90"/>
                  <a:pt x="69" y="90"/>
                  <a:pt x="68" y="91"/>
                </a:cubicBezTo>
                <a:cubicBezTo>
                  <a:pt x="59" y="100"/>
                  <a:pt x="59" y="100"/>
                  <a:pt x="59" y="100"/>
                </a:cubicBezTo>
                <a:cubicBezTo>
                  <a:pt x="57" y="102"/>
                  <a:pt x="57" y="104"/>
                  <a:pt x="59" y="105"/>
                </a:cubicBezTo>
                <a:close/>
                <a:moveTo>
                  <a:pt x="3" y="156"/>
                </a:moveTo>
                <a:cubicBezTo>
                  <a:pt x="1" y="158"/>
                  <a:pt x="1" y="158"/>
                  <a:pt x="1" y="158"/>
                </a:cubicBezTo>
                <a:cubicBezTo>
                  <a:pt x="0" y="159"/>
                  <a:pt x="0" y="161"/>
                  <a:pt x="1" y="162"/>
                </a:cubicBezTo>
                <a:cubicBezTo>
                  <a:pt x="2" y="163"/>
                  <a:pt x="2" y="163"/>
                  <a:pt x="3" y="163"/>
                </a:cubicBezTo>
                <a:cubicBezTo>
                  <a:pt x="4" y="163"/>
                  <a:pt x="5" y="163"/>
                  <a:pt x="5" y="162"/>
                </a:cubicBezTo>
                <a:cubicBezTo>
                  <a:pt x="8" y="160"/>
                  <a:pt x="8" y="160"/>
                  <a:pt x="8" y="160"/>
                </a:cubicBezTo>
                <a:cubicBezTo>
                  <a:pt x="9" y="159"/>
                  <a:pt x="9" y="157"/>
                  <a:pt x="8" y="156"/>
                </a:cubicBezTo>
                <a:cubicBezTo>
                  <a:pt x="6" y="155"/>
                  <a:pt x="4" y="155"/>
                  <a:pt x="3" y="156"/>
                </a:cubicBezTo>
                <a:close/>
                <a:moveTo>
                  <a:pt x="23" y="150"/>
                </a:moveTo>
                <a:cubicBezTo>
                  <a:pt x="18" y="155"/>
                  <a:pt x="18" y="155"/>
                  <a:pt x="18" y="155"/>
                </a:cubicBezTo>
                <a:cubicBezTo>
                  <a:pt x="16" y="157"/>
                  <a:pt x="16" y="159"/>
                  <a:pt x="18" y="160"/>
                </a:cubicBezTo>
                <a:cubicBezTo>
                  <a:pt x="18" y="160"/>
                  <a:pt x="19" y="161"/>
                  <a:pt x="20" y="161"/>
                </a:cubicBezTo>
                <a:cubicBezTo>
                  <a:pt x="21" y="161"/>
                  <a:pt x="21" y="160"/>
                  <a:pt x="22" y="160"/>
                </a:cubicBezTo>
                <a:cubicBezTo>
                  <a:pt x="28" y="154"/>
                  <a:pt x="28" y="154"/>
                  <a:pt x="28" y="154"/>
                </a:cubicBezTo>
                <a:cubicBezTo>
                  <a:pt x="29" y="153"/>
                  <a:pt x="29" y="151"/>
                  <a:pt x="28" y="150"/>
                </a:cubicBezTo>
                <a:cubicBezTo>
                  <a:pt x="27" y="148"/>
                  <a:pt x="25" y="148"/>
                  <a:pt x="23" y="150"/>
                </a:cubicBezTo>
                <a:close/>
                <a:moveTo>
                  <a:pt x="42" y="140"/>
                </a:moveTo>
                <a:cubicBezTo>
                  <a:pt x="79" y="103"/>
                  <a:pt x="79" y="103"/>
                  <a:pt x="79" y="103"/>
                </a:cubicBezTo>
                <a:cubicBezTo>
                  <a:pt x="85" y="96"/>
                  <a:pt x="85" y="96"/>
                  <a:pt x="85" y="96"/>
                </a:cubicBezTo>
                <a:cubicBezTo>
                  <a:pt x="87" y="95"/>
                  <a:pt x="87" y="93"/>
                  <a:pt x="85" y="92"/>
                </a:cubicBezTo>
                <a:cubicBezTo>
                  <a:pt x="84" y="91"/>
                  <a:pt x="82" y="91"/>
                  <a:pt x="81" y="92"/>
                </a:cubicBezTo>
                <a:cubicBezTo>
                  <a:pt x="77" y="96"/>
                  <a:pt x="77" y="96"/>
                  <a:pt x="77" y="96"/>
                </a:cubicBezTo>
                <a:cubicBezTo>
                  <a:pt x="38" y="135"/>
                  <a:pt x="38" y="135"/>
                  <a:pt x="38" y="135"/>
                </a:cubicBezTo>
                <a:cubicBezTo>
                  <a:pt x="37" y="137"/>
                  <a:pt x="37" y="139"/>
                  <a:pt x="38" y="140"/>
                </a:cubicBezTo>
                <a:cubicBezTo>
                  <a:pt x="38" y="140"/>
                  <a:pt x="39" y="141"/>
                  <a:pt x="40" y="141"/>
                </a:cubicBezTo>
                <a:cubicBezTo>
                  <a:pt x="41" y="141"/>
                  <a:pt x="41" y="140"/>
                  <a:pt x="42" y="140"/>
                </a:cubicBezTo>
                <a:close/>
                <a:moveTo>
                  <a:pt x="89" y="91"/>
                </a:moveTo>
                <a:cubicBezTo>
                  <a:pt x="90" y="91"/>
                  <a:pt x="91" y="91"/>
                  <a:pt x="92" y="90"/>
                </a:cubicBezTo>
                <a:cubicBezTo>
                  <a:pt x="102" y="79"/>
                  <a:pt x="102" y="79"/>
                  <a:pt x="102" y="79"/>
                </a:cubicBezTo>
                <a:cubicBezTo>
                  <a:pt x="104" y="78"/>
                  <a:pt x="104" y="76"/>
                  <a:pt x="102" y="75"/>
                </a:cubicBezTo>
                <a:cubicBezTo>
                  <a:pt x="101" y="74"/>
                  <a:pt x="99" y="74"/>
                  <a:pt x="98" y="75"/>
                </a:cubicBezTo>
                <a:cubicBezTo>
                  <a:pt x="87" y="86"/>
                  <a:pt x="87" y="86"/>
                  <a:pt x="87" y="86"/>
                </a:cubicBezTo>
                <a:cubicBezTo>
                  <a:pt x="86" y="87"/>
                  <a:pt x="86" y="89"/>
                  <a:pt x="87" y="90"/>
                </a:cubicBezTo>
                <a:cubicBezTo>
                  <a:pt x="88" y="91"/>
                  <a:pt x="89" y="91"/>
                  <a:pt x="89" y="91"/>
                </a:cubicBezTo>
                <a:close/>
                <a:moveTo>
                  <a:pt x="125" y="66"/>
                </a:moveTo>
                <a:cubicBezTo>
                  <a:pt x="124" y="65"/>
                  <a:pt x="122" y="65"/>
                  <a:pt x="121" y="66"/>
                </a:cubicBezTo>
                <a:cubicBezTo>
                  <a:pt x="52" y="135"/>
                  <a:pt x="52" y="135"/>
                  <a:pt x="52" y="135"/>
                </a:cubicBezTo>
                <a:cubicBezTo>
                  <a:pt x="46" y="141"/>
                  <a:pt x="46" y="141"/>
                  <a:pt x="46" y="141"/>
                </a:cubicBezTo>
                <a:cubicBezTo>
                  <a:pt x="46" y="141"/>
                  <a:pt x="45" y="142"/>
                  <a:pt x="45" y="142"/>
                </a:cubicBezTo>
                <a:cubicBezTo>
                  <a:pt x="45" y="142"/>
                  <a:pt x="45" y="142"/>
                  <a:pt x="45" y="142"/>
                </a:cubicBezTo>
                <a:cubicBezTo>
                  <a:pt x="39" y="148"/>
                  <a:pt x="39" y="148"/>
                  <a:pt x="39" y="148"/>
                </a:cubicBezTo>
                <a:cubicBezTo>
                  <a:pt x="38" y="149"/>
                  <a:pt x="38" y="151"/>
                  <a:pt x="39" y="152"/>
                </a:cubicBezTo>
                <a:cubicBezTo>
                  <a:pt x="40" y="153"/>
                  <a:pt x="40" y="153"/>
                  <a:pt x="41" y="153"/>
                </a:cubicBezTo>
                <a:cubicBezTo>
                  <a:pt x="42" y="153"/>
                  <a:pt x="43" y="153"/>
                  <a:pt x="43" y="152"/>
                </a:cubicBezTo>
                <a:cubicBezTo>
                  <a:pt x="49" y="147"/>
                  <a:pt x="49" y="147"/>
                  <a:pt x="49" y="147"/>
                </a:cubicBezTo>
                <a:cubicBezTo>
                  <a:pt x="49" y="147"/>
                  <a:pt x="49" y="146"/>
                  <a:pt x="49" y="146"/>
                </a:cubicBezTo>
                <a:cubicBezTo>
                  <a:pt x="50" y="146"/>
                  <a:pt x="50" y="146"/>
                  <a:pt x="50" y="146"/>
                </a:cubicBezTo>
                <a:cubicBezTo>
                  <a:pt x="56" y="140"/>
                  <a:pt x="56" y="140"/>
                  <a:pt x="56" y="140"/>
                </a:cubicBezTo>
                <a:cubicBezTo>
                  <a:pt x="125" y="71"/>
                  <a:pt x="125" y="71"/>
                  <a:pt x="125" y="71"/>
                </a:cubicBezTo>
                <a:cubicBezTo>
                  <a:pt x="126" y="69"/>
                  <a:pt x="126" y="67"/>
                  <a:pt x="125" y="66"/>
                </a:cubicBezTo>
                <a:close/>
                <a:moveTo>
                  <a:pt x="141" y="64"/>
                </a:moveTo>
                <a:cubicBezTo>
                  <a:pt x="140" y="63"/>
                  <a:pt x="138" y="63"/>
                  <a:pt x="137" y="64"/>
                </a:cubicBezTo>
                <a:cubicBezTo>
                  <a:pt x="62" y="139"/>
                  <a:pt x="62" y="139"/>
                  <a:pt x="62" y="139"/>
                </a:cubicBezTo>
                <a:cubicBezTo>
                  <a:pt x="61" y="140"/>
                  <a:pt x="61" y="142"/>
                  <a:pt x="62" y="143"/>
                </a:cubicBezTo>
                <a:cubicBezTo>
                  <a:pt x="63" y="144"/>
                  <a:pt x="63" y="144"/>
                  <a:pt x="64" y="144"/>
                </a:cubicBezTo>
                <a:cubicBezTo>
                  <a:pt x="65" y="144"/>
                  <a:pt x="66" y="144"/>
                  <a:pt x="66" y="143"/>
                </a:cubicBezTo>
                <a:cubicBezTo>
                  <a:pt x="141" y="68"/>
                  <a:pt x="141" y="68"/>
                  <a:pt x="141" y="68"/>
                </a:cubicBezTo>
                <a:cubicBezTo>
                  <a:pt x="142" y="67"/>
                  <a:pt x="142" y="65"/>
                  <a:pt x="141" y="64"/>
                </a:cubicBezTo>
                <a:close/>
                <a:moveTo>
                  <a:pt x="157" y="66"/>
                </a:moveTo>
                <a:cubicBezTo>
                  <a:pt x="159" y="65"/>
                  <a:pt x="159" y="63"/>
                  <a:pt x="157" y="62"/>
                </a:cubicBezTo>
                <a:cubicBezTo>
                  <a:pt x="156" y="61"/>
                  <a:pt x="154" y="61"/>
                  <a:pt x="153" y="62"/>
                </a:cubicBezTo>
                <a:cubicBezTo>
                  <a:pt x="98" y="117"/>
                  <a:pt x="98" y="117"/>
                  <a:pt x="98" y="117"/>
                </a:cubicBezTo>
                <a:cubicBezTo>
                  <a:pt x="92" y="123"/>
                  <a:pt x="92" y="123"/>
                  <a:pt x="92" y="123"/>
                </a:cubicBezTo>
                <a:cubicBezTo>
                  <a:pt x="83" y="132"/>
                  <a:pt x="83" y="132"/>
                  <a:pt x="83" y="132"/>
                </a:cubicBezTo>
                <a:cubicBezTo>
                  <a:pt x="82" y="133"/>
                  <a:pt x="82" y="135"/>
                  <a:pt x="83" y="137"/>
                </a:cubicBezTo>
                <a:cubicBezTo>
                  <a:pt x="83" y="137"/>
                  <a:pt x="84" y="137"/>
                  <a:pt x="85" y="137"/>
                </a:cubicBezTo>
                <a:cubicBezTo>
                  <a:pt x="86" y="137"/>
                  <a:pt x="87" y="137"/>
                  <a:pt x="87" y="137"/>
                </a:cubicBezTo>
                <a:cubicBezTo>
                  <a:pt x="102" y="122"/>
                  <a:pt x="102" y="122"/>
                  <a:pt x="102" y="122"/>
                </a:cubicBezTo>
                <a:lnTo>
                  <a:pt x="157" y="66"/>
                </a:lnTo>
                <a:close/>
                <a:moveTo>
                  <a:pt x="168" y="65"/>
                </a:moveTo>
                <a:cubicBezTo>
                  <a:pt x="167" y="64"/>
                  <a:pt x="165" y="64"/>
                  <a:pt x="164" y="65"/>
                </a:cubicBezTo>
                <a:cubicBezTo>
                  <a:pt x="101" y="127"/>
                  <a:pt x="101" y="127"/>
                  <a:pt x="101" y="127"/>
                </a:cubicBezTo>
                <a:cubicBezTo>
                  <a:pt x="100" y="129"/>
                  <a:pt x="100" y="131"/>
                  <a:pt x="101" y="132"/>
                </a:cubicBezTo>
                <a:cubicBezTo>
                  <a:pt x="102" y="132"/>
                  <a:pt x="103" y="133"/>
                  <a:pt x="104" y="133"/>
                </a:cubicBezTo>
                <a:cubicBezTo>
                  <a:pt x="104" y="133"/>
                  <a:pt x="105" y="132"/>
                  <a:pt x="106" y="132"/>
                </a:cubicBezTo>
                <a:cubicBezTo>
                  <a:pt x="168" y="70"/>
                  <a:pt x="168" y="70"/>
                  <a:pt x="168" y="70"/>
                </a:cubicBezTo>
                <a:cubicBezTo>
                  <a:pt x="169" y="68"/>
                  <a:pt x="169" y="67"/>
                  <a:pt x="168" y="65"/>
                </a:cubicBezTo>
                <a:close/>
                <a:moveTo>
                  <a:pt x="181" y="66"/>
                </a:moveTo>
                <a:cubicBezTo>
                  <a:pt x="180" y="65"/>
                  <a:pt x="178" y="65"/>
                  <a:pt x="177" y="66"/>
                </a:cubicBezTo>
                <a:cubicBezTo>
                  <a:pt x="119" y="124"/>
                  <a:pt x="119" y="124"/>
                  <a:pt x="119" y="124"/>
                </a:cubicBezTo>
                <a:cubicBezTo>
                  <a:pt x="117" y="125"/>
                  <a:pt x="117" y="127"/>
                  <a:pt x="119" y="129"/>
                </a:cubicBezTo>
                <a:cubicBezTo>
                  <a:pt x="119" y="129"/>
                  <a:pt x="120" y="130"/>
                  <a:pt x="121" y="130"/>
                </a:cubicBezTo>
                <a:cubicBezTo>
                  <a:pt x="122" y="130"/>
                  <a:pt x="122" y="129"/>
                  <a:pt x="123" y="129"/>
                </a:cubicBezTo>
                <a:cubicBezTo>
                  <a:pt x="181" y="71"/>
                  <a:pt x="181" y="71"/>
                  <a:pt x="181" y="71"/>
                </a:cubicBezTo>
                <a:cubicBezTo>
                  <a:pt x="182" y="70"/>
                  <a:pt x="182" y="68"/>
                  <a:pt x="181" y="66"/>
                </a:cubicBezTo>
                <a:close/>
                <a:moveTo>
                  <a:pt x="130" y="131"/>
                </a:moveTo>
                <a:cubicBezTo>
                  <a:pt x="131" y="132"/>
                  <a:pt x="132" y="132"/>
                  <a:pt x="132" y="132"/>
                </a:cubicBezTo>
                <a:cubicBezTo>
                  <a:pt x="133" y="132"/>
                  <a:pt x="134" y="132"/>
                  <a:pt x="135" y="131"/>
                </a:cubicBezTo>
                <a:cubicBezTo>
                  <a:pt x="193" y="73"/>
                  <a:pt x="193" y="73"/>
                  <a:pt x="193" y="73"/>
                </a:cubicBezTo>
                <a:cubicBezTo>
                  <a:pt x="194" y="72"/>
                  <a:pt x="194" y="70"/>
                  <a:pt x="193" y="69"/>
                </a:cubicBezTo>
                <a:cubicBezTo>
                  <a:pt x="192" y="67"/>
                  <a:pt x="190" y="67"/>
                  <a:pt x="188" y="69"/>
                </a:cubicBezTo>
                <a:cubicBezTo>
                  <a:pt x="130" y="127"/>
                  <a:pt x="130" y="127"/>
                  <a:pt x="130" y="127"/>
                </a:cubicBezTo>
                <a:cubicBezTo>
                  <a:pt x="129" y="128"/>
                  <a:pt x="129" y="130"/>
                  <a:pt x="130" y="131"/>
                </a:cubicBezTo>
                <a:close/>
                <a:moveTo>
                  <a:pt x="141" y="134"/>
                </a:moveTo>
                <a:cubicBezTo>
                  <a:pt x="142" y="135"/>
                  <a:pt x="142" y="135"/>
                  <a:pt x="143" y="135"/>
                </a:cubicBezTo>
                <a:cubicBezTo>
                  <a:pt x="144" y="135"/>
                  <a:pt x="145" y="135"/>
                  <a:pt x="145" y="134"/>
                </a:cubicBezTo>
                <a:cubicBezTo>
                  <a:pt x="205" y="75"/>
                  <a:pt x="205" y="75"/>
                  <a:pt x="205" y="75"/>
                </a:cubicBezTo>
                <a:cubicBezTo>
                  <a:pt x="206" y="73"/>
                  <a:pt x="206" y="71"/>
                  <a:pt x="205" y="70"/>
                </a:cubicBezTo>
                <a:cubicBezTo>
                  <a:pt x="204" y="69"/>
                  <a:pt x="202" y="69"/>
                  <a:pt x="201" y="70"/>
                </a:cubicBezTo>
                <a:cubicBezTo>
                  <a:pt x="141" y="130"/>
                  <a:pt x="141" y="130"/>
                  <a:pt x="141" y="130"/>
                </a:cubicBezTo>
                <a:cubicBezTo>
                  <a:pt x="140" y="131"/>
                  <a:pt x="140" y="133"/>
                  <a:pt x="141" y="134"/>
                </a:cubicBezTo>
                <a:close/>
                <a:moveTo>
                  <a:pt x="148" y="141"/>
                </a:moveTo>
                <a:cubicBezTo>
                  <a:pt x="149" y="142"/>
                  <a:pt x="149" y="142"/>
                  <a:pt x="150" y="142"/>
                </a:cubicBezTo>
                <a:cubicBezTo>
                  <a:pt x="151" y="142"/>
                  <a:pt x="152" y="142"/>
                  <a:pt x="152" y="141"/>
                </a:cubicBezTo>
                <a:cubicBezTo>
                  <a:pt x="216" y="78"/>
                  <a:pt x="216" y="78"/>
                  <a:pt x="216" y="78"/>
                </a:cubicBezTo>
                <a:cubicBezTo>
                  <a:pt x="217" y="76"/>
                  <a:pt x="217" y="74"/>
                  <a:pt x="216" y="73"/>
                </a:cubicBezTo>
                <a:cubicBezTo>
                  <a:pt x="215" y="72"/>
                  <a:pt x="213" y="72"/>
                  <a:pt x="212" y="73"/>
                </a:cubicBezTo>
                <a:cubicBezTo>
                  <a:pt x="148" y="137"/>
                  <a:pt x="148" y="137"/>
                  <a:pt x="148" y="137"/>
                </a:cubicBezTo>
                <a:cubicBezTo>
                  <a:pt x="147" y="138"/>
                  <a:pt x="147" y="140"/>
                  <a:pt x="148" y="141"/>
                </a:cubicBezTo>
                <a:close/>
                <a:moveTo>
                  <a:pt x="164" y="135"/>
                </a:moveTo>
                <a:cubicBezTo>
                  <a:pt x="164" y="135"/>
                  <a:pt x="164" y="135"/>
                  <a:pt x="164" y="135"/>
                </a:cubicBezTo>
                <a:cubicBezTo>
                  <a:pt x="158" y="141"/>
                  <a:pt x="158" y="141"/>
                  <a:pt x="158" y="141"/>
                </a:cubicBezTo>
                <a:cubicBezTo>
                  <a:pt x="158" y="141"/>
                  <a:pt x="158" y="141"/>
                  <a:pt x="158" y="141"/>
                </a:cubicBezTo>
                <a:cubicBezTo>
                  <a:pt x="158" y="141"/>
                  <a:pt x="157" y="141"/>
                  <a:pt x="157" y="142"/>
                </a:cubicBezTo>
                <a:cubicBezTo>
                  <a:pt x="155" y="144"/>
                  <a:pt x="155" y="144"/>
                  <a:pt x="155" y="144"/>
                </a:cubicBezTo>
                <a:cubicBezTo>
                  <a:pt x="154" y="145"/>
                  <a:pt x="154" y="147"/>
                  <a:pt x="155" y="148"/>
                </a:cubicBezTo>
                <a:cubicBezTo>
                  <a:pt x="156" y="149"/>
                  <a:pt x="156" y="149"/>
                  <a:pt x="157" y="149"/>
                </a:cubicBezTo>
                <a:cubicBezTo>
                  <a:pt x="158" y="149"/>
                  <a:pt x="159" y="149"/>
                  <a:pt x="159" y="148"/>
                </a:cubicBezTo>
                <a:cubicBezTo>
                  <a:pt x="162" y="146"/>
                  <a:pt x="162" y="146"/>
                  <a:pt x="162" y="146"/>
                </a:cubicBezTo>
                <a:cubicBezTo>
                  <a:pt x="162" y="146"/>
                  <a:pt x="162" y="146"/>
                  <a:pt x="162" y="146"/>
                </a:cubicBezTo>
                <a:cubicBezTo>
                  <a:pt x="162" y="145"/>
                  <a:pt x="162" y="145"/>
                  <a:pt x="162" y="145"/>
                </a:cubicBezTo>
                <a:cubicBezTo>
                  <a:pt x="168" y="139"/>
                  <a:pt x="168" y="139"/>
                  <a:pt x="168" y="139"/>
                </a:cubicBezTo>
                <a:cubicBezTo>
                  <a:pt x="168" y="139"/>
                  <a:pt x="168" y="139"/>
                  <a:pt x="168" y="139"/>
                </a:cubicBezTo>
                <a:cubicBezTo>
                  <a:pt x="232" y="75"/>
                  <a:pt x="232" y="75"/>
                  <a:pt x="232" y="75"/>
                </a:cubicBezTo>
                <a:cubicBezTo>
                  <a:pt x="233" y="74"/>
                  <a:pt x="233" y="72"/>
                  <a:pt x="232" y="71"/>
                </a:cubicBezTo>
                <a:cubicBezTo>
                  <a:pt x="231" y="70"/>
                  <a:pt x="229" y="70"/>
                  <a:pt x="228" y="71"/>
                </a:cubicBezTo>
                <a:cubicBezTo>
                  <a:pt x="164" y="135"/>
                  <a:pt x="164" y="135"/>
                  <a:pt x="164" y="135"/>
                </a:cubicBezTo>
                <a:close/>
                <a:moveTo>
                  <a:pt x="153" y="160"/>
                </a:moveTo>
                <a:cubicBezTo>
                  <a:pt x="152" y="161"/>
                  <a:pt x="152" y="161"/>
                  <a:pt x="152" y="161"/>
                </a:cubicBezTo>
                <a:cubicBezTo>
                  <a:pt x="144" y="169"/>
                  <a:pt x="144" y="169"/>
                  <a:pt x="144" y="169"/>
                </a:cubicBezTo>
                <a:cubicBezTo>
                  <a:pt x="144" y="169"/>
                  <a:pt x="144" y="169"/>
                  <a:pt x="144" y="169"/>
                </a:cubicBezTo>
                <a:cubicBezTo>
                  <a:pt x="143" y="170"/>
                  <a:pt x="143" y="170"/>
                  <a:pt x="143" y="170"/>
                </a:cubicBezTo>
                <a:cubicBezTo>
                  <a:pt x="141" y="172"/>
                  <a:pt x="141" y="172"/>
                  <a:pt x="141" y="172"/>
                </a:cubicBezTo>
                <a:cubicBezTo>
                  <a:pt x="140" y="173"/>
                  <a:pt x="140" y="175"/>
                  <a:pt x="141" y="176"/>
                </a:cubicBezTo>
                <a:cubicBezTo>
                  <a:pt x="141" y="177"/>
                  <a:pt x="142" y="177"/>
                  <a:pt x="143" y="177"/>
                </a:cubicBezTo>
                <a:cubicBezTo>
                  <a:pt x="144" y="177"/>
                  <a:pt x="145" y="177"/>
                  <a:pt x="145" y="176"/>
                </a:cubicBezTo>
                <a:cubicBezTo>
                  <a:pt x="147" y="174"/>
                  <a:pt x="147" y="174"/>
                  <a:pt x="147" y="174"/>
                </a:cubicBezTo>
                <a:cubicBezTo>
                  <a:pt x="148" y="174"/>
                  <a:pt x="148" y="174"/>
                  <a:pt x="148" y="174"/>
                </a:cubicBezTo>
                <a:cubicBezTo>
                  <a:pt x="148" y="174"/>
                  <a:pt x="148" y="173"/>
                  <a:pt x="148" y="173"/>
                </a:cubicBezTo>
                <a:cubicBezTo>
                  <a:pt x="156" y="165"/>
                  <a:pt x="156" y="165"/>
                  <a:pt x="156" y="165"/>
                </a:cubicBezTo>
                <a:cubicBezTo>
                  <a:pt x="157" y="165"/>
                  <a:pt x="157" y="165"/>
                  <a:pt x="157" y="164"/>
                </a:cubicBezTo>
                <a:cubicBezTo>
                  <a:pt x="161" y="160"/>
                  <a:pt x="161" y="160"/>
                  <a:pt x="161" y="160"/>
                </a:cubicBezTo>
                <a:cubicBezTo>
                  <a:pt x="161" y="160"/>
                  <a:pt x="161" y="160"/>
                  <a:pt x="161" y="160"/>
                </a:cubicBezTo>
                <a:cubicBezTo>
                  <a:pt x="168" y="154"/>
                  <a:pt x="168" y="154"/>
                  <a:pt x="168" y="154"/>
                </a:cubicBezTo>
                <a:cubicBezTo>
                  <a:pt x="169" y="153"/>
                  <a:pt x="169" y="153"/>
                  <a:pt x="169" y="153"/>
                </a:cubicBezTo>
                <a:cubicBezTo>
                  <a:pt x="250" y="72"/>
                  <a:pt x="250" y="72"/>
                  <a:pt x="250" y="72"/>
                </a:cubicBezTo>
                <a:cubicBezTo>
                  <a:pt x="251" y="71"/>
                  <a:pt x="251" y="69"/>
                  <a:pt x="250" y="68"/>
                </a:cubicBezTo>
                <a:cubicBezTo>
                  <a:pt x="248" y="67"/>
                  <a:pt x="246" y="67"/>
                  <a:pt x="245" y="68"/>
                </a:cubicBezTo>
                <a:cubicBezTo>
                  <a:pt x="242" y="71"/>
                  <a:pt x="242" y="71"/>
                  <a:pt x="242" y="71"/>
                </a:cubicBezTo>
                <a:cubicBezTo>
                  <a:pt x="163" y="150"/>
                  <a:pt x="163" y="150"/>
                  <a:pt x="163" y="150"/>
                </a:cubicBezTo>
                <a:lnTo>
                  <a:pt x="153" y="160"/>
                </a:lnTo>
                <a:close/>
                <a:moveTo>
                  <a:pt x="158" y="173"/>
                </a:moveTo>
                <a:cubicBezTo>
                  <a:pt x="159" y="173"/>
                  <a:pt x="160" y="174"/>
                  <a:pt x="161" y="174"/>
                </a:cubicBezTo>
                <a:cubicBezTo>
                  <a:pt x="161" y="174"/>
                  <a:pt x="162" y="173"/>
                  <a:pt x="163" y="173"/>
                </a:cubicBezTo>
                <a:cubicBezTo>
                  <a:pt x="262" y="74"/>
                  <a:pt x="262" y="74"/>
                  <a:pt x="262" y="74"/>
                </a:cubicBezTo>
                <a:cubicBezTo>
                  <a:pt x="263" y="72"/>
                  <a:pt x="263" y="70"/>
                  <a:pt x="262" y="69"/>
                </a:cubicBezTo>
                <a:cubicBezTo>
                  <a:pt x="261" y="68"/>
                  <a:pt x="259" y="68"/>
                  <a:pt x="258" y="69"/>
                </a:cubicBezTo>
                <a:cubicBezTo>
                  <a:pt x="158" y="168"/>
                  <a:pt x="158" y="168"/>
                  <a:pt x="158" y="168"/>
                </a:cubicBezTo>
                <a:cubicBezTo>
                  <a:pt x="157" y="170"/>
                  <a:pt x="157" y="172"/>
                  <a:pt x="158" y="173"/>
                </a:cubicBezTo>
                <a:close/>
                <a:moveTo>
                  <a:pt x="156" y="184"/>
                </a:moveTo>
                <a:cubicBezTo>
                  <a:pt x="151" y="190"/>
                  <a:pt x="151" y="190"/>
                  <a:pt x="151" y="190"/>
                </a:cubicBezTo>
                <a:cubicBezTo>
                  <a:pt x="150" y="191"/>
                  <a:pt x="150" y="193"/>
                  <a:pt x="151" y="194"/>
                </a:cubicBezTo>
                <a:cubicBezTo>
                  <a:pt x="152" y="195"/>
                  <a:pt x="152" y="195"/>
                  <a:pt x="153" y="195"/>
                </a:cubicBezTo>
                <a:cubicBezTo>
                  <a:pt x="154" y="195"/>
                  <a:pt x="155" y="195"/>
                  <a:pt x="155" y="194"/>
                </a:cubicBezTo>
                <a:cubicBezTo>
                  <a:pt x="161" y="189"/>
                  <a:pt x="161" y="189"/>
                  <a:pt x="161" y="189"/>
                </a:cubicBezTo>
                <a:cubicBezTo>
                  <a:pt x="166" y="184"/>
                  <a:pt x="166" y="184"/>
                  <a:pt x="166" y="184"/>
                </a:cubicBezTo>
                <a:cubicBezTo>
                  <a:pt x="277" y="72"/>
                  <a:pt x="277" y="72"/>
                  <a:pt x="277" y="72"/>
                </a:cubicBezTo>
                <a:cubicBezTo>
                  <a:pt x="278" y="71"/>
                  <a:pt x="278" y="69"/>
                  <a:pt x="277" y="68"/>
                </a:cubicBezTo>
                <a:cubicBezTo>
                  <a:pt x="276" y="67"/>
                  <a:pt x="274" y="67"/>
                  <a:pt x="273" y="68"/>
                </a:cubicBezTo>
                <a:cubicBezTo>
                  <a:pt x="161" y="179"/>
                  <a:pt x="161" y="179"/>
                  <a:pt x="161" y="179"/>
                </a:cubicBezTo>
                <a:lnTo>
                  <a:pt x="156" y="184"/>
                </a:lnTo>
                <a:close/>
                <a:moveTo>
                  <a:pt x="295" y="67"/>
                </a:moveTo>
                <a:cubicBezTo>
                  <a:pt x="296" y="67"/>
                  <a:pt x="297" y="67"/>
                  <a:pt x="298" y="66"/>
                </a:cubicBezTo>
                <a:cubicBezTo>
                  <a:pt x="316" y="48"/>
                  <a:pt x="316" y="48"/>
                  <a:pt x="316" y="48"/>
                </a:cubicBezTo>
                <a:cubicBezTo>
                  <a:pt x="317" y="47"/>
                  <a:pt x="317" y="45"/>
                  <a:pt x="316" y="44"/>
                </a:cubicBezTo>
                <a:cubicBezTo>
                  <a:pt x="314" y="42"/>
                  <a:pt x="312" y="42"/>
                  <a:pt x="311" y="44"/>
                </a:cubicBezTo>
                <a:cubicBezTo>
                  <a:pt x="293" y="62"/>
                  <a:pt x="293" y="62"/>
                  <a:pt x="293" y="62"/>
                </a:cubicBezTo>
                <a:cubicBezTo>
                  <a:pt x="292" y="63"/>
                  <a:pt x="292" y="65"/>
                  <a:pt x="293" y="66"/>
                </a:cubicBezTo>
                <a:cubicBezTo>
                  <a:pt x="294" y="67"/>
                  <a:pt x="295" y="67"/>
                  <a:pt x="295" y="67"/>
                </a:cubicBezTo>
                <a:close/>
                <a:moveTo>
                  <a:pt x="166" y="189"/>
                </a:moveTo>
                <a:cubicBezTo>
                  <a:pt x="157" y="198"/>
                  <a:pt x="157" y="198"/>
                  <a:pt x="157" y="198"/>
                </a:cubicBezTo>
                <a:cubicBezTo>
                  <a:pt x="156" y="199"/>
                  <a:pt x="156" y="201"/>
                  <a:pt x="157" y="202"/>
                </a:cubicBezTo>
                <a:cubicBezTo>
                  <a:pt x="158" y="203"/>
                  <a:pt x="158" y="203"/>
                  <a:pt x="159" y="203"/>
                </a:cubicBezTo>
                <a:cubicBezTo>
                  <a:pt x="160" y="203"/>
                  <a:pt x="161" y="203"/>
                  <a:pt x="162" y="202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178" y="187"/>
                  <a:pt x="178" y="187"/>
                  <a:pt x="178" y="187"/>
                </a:cubicBezTo>
                <a:cubicBezTo>
                  <a:pt x="290" y="74"/>
                  <a:pt x="290" y="74"/>
                  <a:pt x="290" y="74"/>
                </a:cubicBezTo>
                <a:cubicBezTo>
                  <a:pt x="292" y="72"/>
                  <a:pt x="291" y="71"/>
                  <a:pt x="290" y="69"/>
                </a:cubicBezTo>
                <a:cubicBezTo>
                  <a:pt x="289" y="68"/>
                  <a:pt x="287" y="68"/>
                  <a:pt x="286" y="69"/>
                </a:cubicBezTo>
                <a:cubicBezTo>
                  <a:pt x="166" y="189"/>
                  <a:pt x="166" y="189"/>
                  <a:pt x="166" y="189"/>
                </a:cubicBezTo>
                <a:close/>
                <a:moveTo>
                  <a:pt x="296" y="73"/>
                </a:moveTo>
                <a:cubicBezTo>
                  <a:pt x="169" y="199"/>
                  <a:pt x="169" y="199"/>
                  <a:pt x="169" y="199"/>
                </a:cubicBezTo>
                <a:cubicBezTo>
                  <a:pt x="169" y="199"/>
                  <a:pt x="169" y="199"/>
                  <a:pt x="169" y="199"/>
                </a:cubicBezTo>
                <a:cubicBezTo>
                  <a:pt x="151" y="217"/>
                  <a:pt x="151" y="217"/>
                  <a:pt x="151" y="217"/>
                </a:cubicBezTo>
                <a:cubicBezTo>
                  <a:pt x="150" y="219"/>
                  <a:pt x="150" y="221"/>
                  <a:pt x="151" y="222"/>
                </a:cubicBezTo>
                <a:cubicBezTo>
                  <a:pt x="152" y="222"/>
                  <a:pt x="153" y="223"/>
                  <a:pt x="154" y="223"/>
                </a:cubicBezTo>
                <a:cubicBezTo>
                  <a:pt x="154" y="223"/>
                  <a:pt x="155" y="222"/>
                  <a:pt x="155" y="222"/>
                </a:cubicBezTo>
                <a:cubicBezTo>
                  <a:pt x="178" y="198"/>
                  <a:pt x="178" y="198"/>
                  <a:pt x="178" y="198"/>
                </a:cubicBezTo>
                <a:cubicBezTo>
                  <a:pt x="300" y="77"/>
                  <a:pt x="300" y="77"/>
                  <a:pt x="300" y="77"/>
                </a:cubicBezTo>
                <a:cubicBezTo>
                  <a:pt x="301" y="76"/>
                  <a:pt x="301" y="74"/>
                  <a:pt x="300" y="73"/>
                </a:cubicBezTo>
                <a:cubicBezTo>
                  <a:pt x="299" y="72"/>
                  <a:pt x="297" y="72"/>
                  <a:pt x="296" y="73"/>
                </a:cubicBezTo>
                <a:close/>
                <a:moveTo>
                  <a:pt x="316" y="57"/>
                </a:moveTo>
                <a:cubicBezTo>
                  <a:pt x="317" y="58"/>
                  <a:pt x="317" y="58"/>
                  <a:pt x="318" y="58"/>
                </a:cubicBezTo>
                <a:cubicBezTo>
                  <a:pt x="319" y="58"/>
                  <a:pt x="320" y="58"/>
                  <a:pt x="320" y="57"/>
                </a:cubicBezTo>
                <a:cubicBezTo>
                  <a:pt x="327" y="50"/>
                  <a:pt x="327" y="50"/>
                  <a:pt x="327" y="50"/>
                </a:cubicBezTo>
                <a:cubicBezTo>
                  <a:pt x="328" y="49"/>
                  <a:pt x="328" y="47"/>
                  <a:pt x="327" y="46"/>
                </a:cubicBezTo>
                <a:cubicBezTo>
                  <a:pt x="326" y="45"/>
                  <a:pt x="324" y="45"/>
                  <a:pt x="323" y="46"/>
                </a:cubicBezTo>
                <a:cubicBezTo>
                  <a:pt x="316" y="53"/>
                  <a:pt x="316" y="53"/>
                  <a:pt x="316" y="53"/>
                </a:cubicBezTo>
                <a:cubicBezTo>
                  <a:pt x="315" y="54"/>
                  <a:pt x="315" y="56"/>
                  <a:pt x="316" y="57"/>
                </a:cubicBezTo>
                <a:close/>
                <a:moveTo>
                  <a:pt x="334" y="43"/>
                </a:moveTo>
                <a:cubicBezTo>
                  <a:pt x="334" y="43"/>
                  <a:pt x="335" y="42"/>
                  <a:pt x="336" y="42"/>
                </a:cubicBezTo>
                <a:cubicBezTo>
                  <a:pt x="342" y="36"/>
                  <a:pt x="342" y="36"/>
                  <a:pt x="342" y="36"/>
                </a:cubicBezTo>
                <a:cubicBezTo>
                  <a:pt x="343" y="34"/>
                  <a:pt x="343" y="32"/>
                  <a:pt x="342" y="31"/>
                </a:cubicBezTo>
                <a:cubicBezTo>
                  <a:pt x="341" y="30"/>
                  <a:pt x="339" y="30"/>
                  <a:pt x="338" y="31"/>
                </a:cubicBezTo>
                <a:cubicBezTo>
                  <a:pt x="331" y="37"/>
                  <a:pt x="331" y="37"/>
                  <a:pt x="331" y="37"/>
                </a:cubicBezTo>
                <a:cubicBezTo>
                  <a:pt x="330" y="39"/>
                  <a:pt x="330" y="41"/>
                  <a:pt x="331" y="42"/>
                </a:cubicBezTo>
                <a:cubicBezTo>
                  <a:pt x="332" y="42"/>
                  <a:pt x="333" y="43"/>
                  <a:pt x="334" y="43"/>
                </a:cubicBezTo>
                <a:close/>
                <a:moveTo>
                  <a:pt x="130" y="260"/>
                </a:moveTo>
                <a:cubicBezTo>
                  <a:pt x="131" y="260"/>
                  <a:pt x="132" y="260"/>
                  <a:pt x="132" y="259"/>
                </a:cubicBezTo>
                <a:cubicBezTo>
                  <a:pt x="308" y="84"/>
                  <a:pt x="308" y="84"/>
                  <a:pt x="308" y="84"/>
                </a:cubicBezTo>
                <a:cubicBezTo>
                  <a:pt x="308" y="83"/>
                  <a:pt x="308" y="83"/>
                  <a:pt x="308" y="83"/>
                </a:cubicBezTo>
                <a:cubicBezTo>
                  <a:pt x="309" y="83"/>
                  <a:pt x="309" y="83"/>
                  <a:pt x="309" y="83"/>
                </a:cubicBezTo>
                <a:cubicBezTo>
                  <a:pt x="315" y="76"/>
                  <a:pt x="315" y="76"/>
                  <a:pt x="315" y="76"/>
                </a:cubicBezTo>
                <a:cubicBezTo>
                  <a:pt x="319" y="72"/>
                  <a:pt x="319" y="72"/>
                  <a:pt x="319" y="72"/>
                </a:cubicBezTo>
                <a:cubicBezTo>
                  <a:pt x="322" y="70"/>
                  <a:pt x="322" y="70"/>
                  <a:pt x="322" y="70"/>
                </a:cubicBezTo>
                <a:cubicBezTo>
                  <a:pt x="335" y="57"/>
                  <a:pt x="335" y="57"/>
                  <a:pt x="335" y="57"/>
                </a:cubicBezTo>
                <a:cubicBezTo>
                  <a:pt x="338" y="54"/>
                  <a:pt x="338" y="54"/>
                  <a:pt x="338" y="54"/>
                </a:cubicBezTo>
                <a:cubicBezTo>
                  <a:pt x="339" y="52"/>
                  <a:pt x="339" y="52"/>
                  <a:pt x="339" y="52"/>
                </a:cubicBezTo>
                <a:cubicBezTo>
                  <a:pt x="341" y="51"/>
                  <a:pt x="341" y="49"/>
                  <a:pt x="339" y="48"/>
                </a:cubicBezTo>
                <a:cubicBezTo>
                  <a:pt x="338" y="47"/>
                  <a:pt x="336" y="47"/>
                  <a:pt x="335" y="48"/>
                </a:cubicBezTo>
                <a:cubicBezTo>
                  <a:pt x="333" y="50"/>
                  <a:pt x="333" y="50"/>
                  <a:pt x="333" y="50"/>
                </a:cubicBezTo>
                <a:cubicBezTo>
                  <a:pt x="330" y="53"/>
                  <a:pt x="330" y="53"/>
                  <a:pt x="330" y="53"/>
                </a:cubicBezTo>
                <a:cubicBezTo>
                  <a:pt x="305" y="78"/>
                  <a:pt x="305" y="78"/>
                  <a:pt x="305" y="78"/>
                </a:cubicBezTo>
                <a:cubicBezTo>
                  <a:pt x="304" y="78"/>
                  <a:pt x="304" y="79"/>
                  <a:pt x="304" y="79"/>
                </a:cubicBezTo>
                <a:cubicBezTo>
                  <a:pt x="304" y="79"/>
                  <a:pt x="304" y="79"/>
                  <a:pt x="303" y="79"/>
                </a:cubicBezTo>
                <a:cubicBezTo>
                  <a:pt x="128" y="255"/>
                  <a:pt x="128" y="255"/>
                  <a:pt x="128" y="255"/>
                </a:cubicBezTo>
                <a:cubicBezTo>
                  <a:pt x="127" y="256"/>
                  <a:pt x="127" y="258"/>
                  <a:pt x="128" y="259"/>
                </a:cubicBezTo>
                <a:cubicBezTo>
                  <a:pt x="129" y="260"/>
                  <a:pt x="129" y="260"/>
                  <a:pt x="130" y="260"/>
                </a:cubicBezTo>
                <a:close/>
                <a:moveTo>
                  <a:pt x="342" y="45"/>
                </a:moveTo>
                <a:cubicBezTo>
                  <a:pt x="342" y="46"/>
                  <a:pt x="343" y="46"/>
                  <a:pt x="344" y="46"/>
                </a:cubicBezTo>
                <a:cubicBezTo>
                  <a:pt x="345" y="46"/>
                  <a:pt x="346" y="46"/>
                  <a:pt x="346" y="45"/>
                </a:cubicBezTo>
                <a:cubicBezTo>
                  <a:pt x="352" y="40"/>
                  <a:pt x="352" y="40"/>
                  <a:pt x="352" y="40"/>
                </a:cubicBezTo>
                <a:cubicBezTo>
                  <a:pt x="352" y="40"/>
                  <a:pt x="352" y="40"/>
                  <a:pt x="352" y="40"/>
                </a:cubicBezTo>
                <a:cubicBezTo>
                  <a:pt x="358" y="33"/>
                  <a:pt x="358" y="33"/>
                  <a:pt x="358" y="33"/>
                </a:cubicBezTo>
                <a:cubicBezTo>
                  <a:pt x="360" y="32"/>
                  <a:pt x="360" y="30"/>
                  <a:pt x="358" y="29"/>
                </a:cubicBezTo>
                <a:cubicBezTo>
                  <a:pt x="357" y="28"/>
                  <a:pt x="355" y="28"/>
                  <a:pt x="354" y="29"/>
                </a:cubicBezTo>
                <a:cubicBezTo>
                  <a:pt x="352" y="30"/>
                  <a:pt x="352" y="30"/>
                  <a:pt x="352" y="30"/>
                </a:cubicBezTo>
                <a:cubicBezTo>
                  <a:pt x="352" y="30"/>
                  <a:pt x="352" y="30"/>
                  <a:pt x="352" y="31"/>
                </a:cubicBezTo>
                <a:cubicBezTo>
                  <a:pt x="342" y="41"/>
                  <a:pt x="342" y="41"/>
                  <a:pt x="342" y="41"/>
                </a:cubicBezTo>
                <a:cubicBezTo>
                  <a:pt x="341" y="42"/>
                  <a:pt x="341" y="44"/>
                  <a:pt x="342" y="45"/>
                </a:cubicBezTo>
                <a:close/>
                <a:moveTo>
                  <a:pt x="324" y="82"/>
                </a:moveTo>
                <a:cubicBezTo>
                  <a:pt x="333" y="73"/>
                  <a:pt x="333" y="73"/>
                  <a:pt x="333" y="73"/>
                </a:cubicBezTo>
                <a:cubicBezTo>
                  <a:pt x="333" y="73"/>
                  <a:pt x="333" y="72"/>
                  <a:pt x="333" y="72"/>
                </a:cubicBezTo>
                <a:cubicBezTo>
                  <a:pt x="334" y="72"/>
                  <a:pt x="334" y="72"/>
                  <a:pt x="334" y="71"/>
                </a:cubicBezTo>
                <a:cubicBezTo>
                  <a:pt x="349" y="57"/>
                  <a:pt x="349" y="57"/>
                  <a:pt x="349" y="57"/>
                </a:cubicBezTo>
                <a:cubicBezTo>
                  <a:pt x="350" y="56"/>
                  <a:pt x="350" y="54"/>
                  <a:pt x="349" y="53"/>
                </a:cubicBezTo>
                <a:cubicBezTo>
                  <a:pt x="347" y="51"/>
                  <a:pt x="345" y="51"/>
                  <a:pt x="344" y="53"/>
                </a:cubicBezTo>
                <a:cubicBezTo>
                  <a:pt x="330" y="67"/>
                  <a:pt x="330" y="67"/>
                  <a:pt x="330" y="67"/>
                </a:cubicBezTo>
                <a:cubicBezTo>
                  <a:pt x="329" y="67"/>
                  <a:pt x="329" y="68"/>
                  <a:pt x="329" y="68"/>
                </a:cubicBezTo>
                <a:cubicBezTo>
                  <a:pt x="329" y="68"/>
                  <a:pt x="329" y="68"/>
                  <a:pt x="328" y="68"/>
                </a:cubicBezTo>
                <a:cubicBezTo>
                  <a:pt x="320" y="77"/>
                  <a:pt x="320" y="77"/>
                  <a:pt x="320" y="77"/>
                </a:cubicBezTo>
                <a:cubicBezTo>
                  <a:pt x="319" y="78"/>
                  <a:pt x="318" y="79"/>
                  <a:pt x="319" y="81"/>
                </a:cubicBezTo>
                <a:cubicBezTo>
                  <a:pt x="318" y="80"/>
                  <a:pt x="316" y="80"/>
                  <a:pt x="316" y="81"/>
                </a:cubicBezTo>
                <a:cubicBezTo>
                  <a:pt x="130" y="267"/>
                  <a:pt x="130" y="267"/>
                  <a:pt x="130" y="267"/>
                </a:cubicBezTo>
                <a:cubicBezTo>
                  <a:pt x="128" y="268"/>
                  <a:pt x="128" y="270"/>
                  <a:pt x="130" y="272"/>
                </a:cubicBezTo>
                <a:cubicBezTo>
                  <a:pt x="130" y="272"/>
                  <a:pt x="131" y="273"/>
                  <a:pt x="132" y="273"/>
                </a:cubicBezTo>
                <a:cubicBezTo>
                  <a:pt x="133" y="273"/>
                  <a:pt x="133" y="272"/>
                  <a:pt x="134" y="272"/>
                </a:cubicBezTo>
                <a:cubicBezTo>
                  <a:pt x="320" y="86"/>
                  <a:pt x="320" y="86"/>
                  <a:pt x="320" y="86"/>
                </a:cubicBezTo>
                <a:cubicBezTo>
                  <a:pt x="321" y="85"/>
                  <a:pt x="321" y="83"/>
                  <a:pt x="321" y="82"/>
                </a:cubicBezTo>
                <a:cubicBezTo>
                  <a:pt x="321" y="82"/>
                  <a:pt x="321" y="83"/>
                  <a:pt x="322" y="83"/>
                </a:cubicBezTo>
                <a:cubicBezTo>
                  <a:pt x="323" y="83"/>
                  <a:pt x="323" y="82"/>
                  <a:pt x="324" y="82"/>
                </a:cubicBezTo>
                <a:close/>
                <a:moveTo>
                  <a:pt x="352" y="49"/>
                </a:moveTo>
                <a:cubicBezTo>
                  <a:pt x="353" y="50"/>
                  <a:pt x="354" y="50"/>
                  <a:pt x="354" y="50"/>
                </a:cubicBezTo>
                <a:cubicBezTo>
                  <a:pt x="355" y="50"/>
                  <a:pt x="356" y="50"/>
                  <a:pt x="357" y="49"/>
                </a:cubicBezTo>
                <a:cubicBezTo>
                  <a:pt x="367" y="39"/>
                  <a:pt x="367" y="39"/>
                  <a:pt x="367" y="39"/>
                </a:cubicBezTo>
                <a:cubicBezTo>
                  <a:pt x="368" y="38"/>
                  <a:pt x="368" y="36"/>
                  <a:pt x="367" y="35"/>
                </a:cubicBezTo>
                <a:cubicBezTo>
                  <a:pt x="365" y="33"/>
                  <a:pt x="363" y="33"/>
                  <a:pt x="362" y="35"/>
                </a:cubicBezTo>
                <a:cubicBezTo>
                  <a:pt x="352" y="45"/>
                  <a:pt x="352" y="45"/>
                  <a:pt x="352" y="45"/>
                </a:cubicBezTo>
                <a:cubicBezTo>
                  <a:pt x="351" y="46"/>
                  <a:pt x="351" y="48"/>
                  <a:pt x="352" y="49"/>
                </a:cubicBezTo>
                <a:close/>
                <a:moveTo>
                  <a:pt x="333" y="87"/>
                </a:moveTo>
                <a:cubicBezTo>
                  <a:pt x="334" y="86"/>
                  <a:pt x="334" y="84"/>
                  <a:pt x="333" y="82"/>
                </a:cubicBezTo>
                <a:cubicBezTo>
                  <a:pt x="332" y="81"/>
                  <a:pt x="330" y="81"/>
                  <a:pt x="328" y="82"/>
                </a:cubicBezTo>
                <a:cubicBezTo>
                  <a:pt x="129" y="282"/>
                  <a:pt x="129" y="282"/>
                  <a:pt x="129" y="282"/>
                </a:cubicBezTo>
                <a:cubicBezTo>
                  <a:pt x="127" y="283"/>
                  <a:pt x="127" y="285"/>
                  <a:pt x="129" y="287"/>
                </a:cubicBezTo>
                <a:cubicBezTo>
                  <a:pt x="129" y="287"/>
                  <a:pt x="130" y="287"/>
                  <a:pt x="131" y="287"/>
                </a:cubicBezTo>
                <a:cubicBezTo>
                  <a:pt x="132" y="287"/>
                  <a:pt x="132" y="287"/>
                  <a:pt x="133" y="287"/>
                </a:cubicBezTo>
                <a:lnTo>
                  <a:pt x="333" y="87"/>
                </a:lnTo>
                <a:close/>
                <a:moveTo>
                  <a:pt x="335" y="83"/>
                </a:moveTo>
                <a:cubicBezTo>
                  <a:pt x="336" y="83"/>
                  <a:pt x="337" y="83"/>
                  <a:pt x="337" y="82"/>
                </a:cubicBezTo>
                <a:cubicBezTo>
                  <a:pt x="341" y="78"/>
                  <a:pt x="341" y="78"/>
                  <a:pt x="341" y="78"/>
                </a:cubicBezTo>
                <a:cubicBezTo>
                  <a:pt x="344" y="76"/>
                  <a:pt x="344" y="76"/>
                  <a:pt x="344" y="76"/>
                </a:cubicBezTo>
                <a:cubicBezTo>
                  <a:pt x="361" y="58"/>
                  <a:pt x="361" y="58"/>
                  <a:pt x="361" y="58"/>
                </a:cubicBezTo>
                <a:cubicBezTo>
                  <a:pt x="362" y="57"/>
                  <a:pt x="362" y="55"/>
                  <a:pt x="361" y="54"/>
                </a:cubicBezTo>
                <a:cubicBezTo>
                  <a:pt x="360" y="53"/>
                  <a:pt x="358" y="53"/>
                  <a:pt x="357" y="54"/>
                </a:cubicBezTo>
                <a:cubicBezTo>
                  <a:pt x="339" y="71"/>
                  <a:pt x="339" y="71"/>
                  <a:pt x="339" y="71"/>
                </a:cubicBezTo>
                <a:cubicBezTo>
                  <a:pt x="337" y="74"/>
                  <a:pt x="337" y="74"/>
                  <a:pt x="337" y="74"/>
                </a:cubicBezTo>
                <a:cubicBezTo>
                  <a:pt x="333" y="78"/>
                  <a:pt x="333" y="78"/>
                  <a:pt x="333" y="78"/>
                </a:cubicBezTo>
                <a:cubicBezTo>
                  <a:pt x="332" y="79"/>
                  <a:pt x="332" y="81"/>
                  <a:pt x="333" y="82"/>
                </a:cubicBezTo>
                <a:cubicBezTo>
                  <a:pt x="333" y="83"/>
                  <a:pt x="334" y="83"/>
                  <a:pt x="335" y="83"/>
                </a:cubicBezTo>
                <a:close/>
                <a:moveTo>
                  <a:pt x="372" y="46"/>
                </a:moveTo>
                <a:cubicBezTo>
                  <a:pt x="373" y="46"/>
                  <a:pt x="374" y="46"/>
                  <a:pt x="374" y="45"/>
                </a:cubicBezTo>
                <a:cubicBezTo>
                  <a:pt x="386" y="34"/>
                  <a:pt x="386" y="34"/>
                  <a:pt x="386" y="34"/>
                </a:cubicBezTo>
                <a:cubicBezTo>
                  <a:pt x="386" y="34"/>
                  <a:pt x="386" y="34"/>
                  <a:pt x="386" y="34"/>
                </a:cubicBezTo>
                <a:cubicBezTo>
                  <a:pt x="388" y="32"/>
                  <a:pt x="388" y="32"/>
                  <a:pt x="388" y="32"/>
                </a:cubicBezTo>
                <a:cubicBezTo>
                  <a:pt x="391" y="29"/>
                  <a:pt x="391" y="29"/>
                  <a:pt x="391" y="29"/>
                </a:cubicBezTo>
                <a:cubicBezTo>
                  <a:pt x="394" y="26"/>
                  <a:pt x="394" y="26"/>
                  <a:pt x="394" y="26"/>
                </a:cubicBezTo>
                <a:cubicBezTo>
                  <a:pt x="395" y="24"/>
                  <a:pt x="395" y="22"/>
                  <a:pt x="394" y="21"/>
                </a:cubicBezTo>
                <a:cubicBezTo>
                  <a:pt x="394" y="21"/>
                  <a:pt x="393" y="21"/>
                  <a:pt x="393" y="20"/>
                </a:cubicBezTo>
                <a:cubicBezTo>
                  <a:pt x="392" y="20"/>
                  <a:pt x="391" y="20"/>
                  <a:pt x="391" y="21"/>
                </a:cubicBezTo>
                <a:cubicBezTo>
                  <a:pt x="390" y="21"/>
                  <a:pt x="390" y="21"/>
                  <a:pt x="390" y="21"/>
                </a:cubicBezTo>
                <a:cubicBezTo>
                  <a:pt x="387" y="24"/>
                  <a:pt x="387" y="24"/>
                  <a:pt x="387" y="24"/>
                </a:cubicBezTo>
                <a:cubicBezTo>
                  <a:pt x="387" y="24"/>
                  <a:pt x="387" y="24"/>
                  <a:pt x="387" y="24"/>
                </a:cubicBezTo>
                <a:cubicBezTo>
                  <a:pt x="385" y="26"/>
                  <a:pt x="385" y="26"/>
                  <a:pt x="385" y="26"/>
                </a:cubicBezTo>
                <a:cubicBezTo>
                  <a:pt x="385" y="26"/>
                  <a:pt x="385" y="26"/>
                  <a:pt x="385" y="26"/>
                </a:cubicBezTo>
                <a:cubicBezTo>
                  <a:pt x="382" y="29"/>
                  <a:pt x="382" y="29"/>
                  <a:pt x="382" y="29"/>
                </a:cubicBezTo>
                <a:cubicBezTo>
                  <a:pt x="379" y="32"/>
                  <a:pt x="379" y="32"/>
                  <a:pt x="379" y="32"/>
                </a:cubicBezTo>
                <a:cubicBezTo>
                  <a:pt x="376" y="36"/>
                  <a:pt x="376" y="36"/>
                  <a:pt x="376" y="36"/>
                </a:cubicBezTo>
                <a:cubicBezTo>
                  <a:pt x="376" y="36"/>
                  <a:pt x="376" y="36"/>
                  <a:pt x="376" y="36"/>
                </a:cubicBezTo>
                <a:cubicBezTo>
                  <a:pt x="370" y="41"/>
                  <a:pt x="370" y="41"/>
                  <a:pt x="370" y="41"/>
                </a:cubicBezTo>
                <a:cubicBezTo>
                  <a:pt x="369" y="42"/>
                  <a:pt x="369" y="44"/>
                  <a:pt x="370" y="45"/>
                </a:cubicBezTo>
                <a:cubicBezTo>
                  <a:pt x="371" y="46"/>
                  <a:pt x="371" y="46"/>
                  <a:pt x="372" y="46"/>
                </a:cubicBezTo>
                <a:close/>
                <a:moveTo>
                  <a:pt x="390" y="44"/>
                </a:moveTo>
                <a:cubicBezTo>
                  <a:pt x="393" y="40"/>
                  <a:pt x="393" y="40"/>
                  <a:pt x="393" y="40"/>
                </a:cubicBezTo>
                <a:cubicBezTo>
                  <a:pt x="394" y="39"/>
                  <a:pt x="394" y="37"/>
                  <a:pt x="393" y="36"/>
                </a:cubicBezTo>
                <a:cubicBezTo>
                  <a:pt x="392" y="35"/>
                  <a:pt x="390" y="35"/>
                  <a:pt x="389" y="36"/>
                </a:cubicBezTo>
                <a:cubicBezTo>
                  <a:pt x="385" y="40"/>
                  <a:pt x="385" y="40"/>
                  <a:pt x="385" y="40"/>
                </a:cubicBezTo>
                <a:cubicBezTo>
                  <a:pt x="384" y="41"/>
                  <a:pt x="384" y="43"/>
                  <a:pt x="385" y="44"/>
                </a:cubicBezTo>
                <a:cubicBezTo>
                  <a:pt x="386" y="45"/>
                  <a:pt x="387" y="45"/>
                  <a:pt x="387" y="45"/>
                </a:cubicBezTo>
                <a:cubicBezTo>
                  <a:pt x="388" y="45"/>
                  <a:pt x="389" y="45"/>
                  <a:pt x="390" y="44"/>
                </a:cubicBezTo>
                <a:close/>
                <a:moveTo>
                  <a:pt x="381" y="52"/>
                </a:moveTo>
                <a:cubicBezTo>
                  <a:pt x="383" y="51"/>
                  <a:pt x="383" y="49"/>
                  <a:pt x="381" y="48"/>
                </a:cubicBezTo>
                <a:cubicBezTo>
                  <a:pt x="380" y="46"/>
                  <a:pt x="378" y="46"/>
                  <a:pt x="377" y="48"/>
                </a:cubicBezTo>
                <a:cubicBezTo>
                  <a:pt x="370" y="54"/>
                  <a:pt x="370" y="54"/>
                  <a:pt x="370" y="54"/>
                </a:cubicBezTo>
                <a:cubicBezTo>
                  <a:pt x="351" y="73"/>
                  <a:pt x="351" y="73"/>
                  <a:pt x="351" y="73"/>
                </a:cubicBezTo>
                <a:cubicBezTo>
                  <a:pt x="351" y="73"/>
                  <a:pt x="351" y="73"/>
                  <a:pt x="351" y="73"/>
                </a:cubicBezTo>
                <a:cubicBezTo>
                  <a:pt x="348" y="77"/>
                  <a:pt x="348" y="77"/>
                  <a:pt x="348" y="77"/>
                </a:cubicBezTo>
                <a:cubicBezTo>
                  <a:pt x="132" y="292"/>
                  <a:pt x="132" y="292"/>
                  <a:pt x="132" y="292"/>
                </a:cubicBezTo>
                <a:cubicBezTo>
                  <a:pt x="131" y="294"/>
                  <a:pt x="131" y="295"/>
                  <a:pt x="132" y="297"/>
                </a:cubicBezTo>
                <a:cubicBezTo>
                  <a:pt x="133" y="297"/>
                  <a:pt x="134" y="298"/>
                  <a:pt x="135" y="298"/>
                </a:cubicBezTo>
                <a:cubicBezTo>
                  <a:pt x="135" y="298"/>
                  <a:pt x="136" y="297"/>
                  <a:pt x="137" y="297"/>
                </a:cubicBezTo>
                <a:cubicBezTo>
                  <a:pt x="353" y="81"/>
                  <a:pt x="353" y="81"/>
                  <a:pt x="353" y="81"/>
                </a:cubicBezTo>
                <a:lnTo>
                  <a:pt x="381" y="52"/>
                </a:lnTo>
                <a:close/>
                <a:moveTo>
                  <a:pt x="388" y="59"/>
                </a:moveTo>
                <a:cubicBezTo>
                  <a:pt x="391" y="56"/>
                  <a:pt x="391" y="56"/>
                  <a:pt x="391" y="56"/>
                </a:cubicBezTo>
                <a:cubicBezTo>
                  <a:pt x="392" y="55"/>
                  <a:pt x="392" y="53"/>
                  <a:pt x="391" y="52"/>
                </a:cubicBezTo>
                <a:cubicBezTo>
                  <a:pt x="390" y="51"/>
                  <a:pt x="388" y="51"/>
                  <a:pt x="387" y="52"/>
                </a:cubicBezTo>
                <a:cubicBezTo>
                  <a:pt x="384" y="55"/>
                  <a:pt x="384" y="55"/>
                  <a:pt x="384" y="55"/>
                </a:cubicBezTo>
                <a:cubicBezTo>
                  <a:pt x="383" y="56"/>
                  <a:pt x="383" y="58"/>
                  <a:pt x="384" y="59"/>
                </a:cubicBezTo>
                <a:cubicBezTo>
                  <a:pt x="385" y="60"/>
                  <a:pt x="385" y="60"/>
                  <a:pt x="386" y="60"/>
                </a:cubicBezTo>
                <a:cubicBezTo>
                  <a:pt x="387" y="60"/>
                  <a:pt x="388" y="60"/>
                  <a:pt x="388" y="59"/>
                </a:cubicBezTo>
                <a:close/>
                <a:moveTo>
                  <a:pt x="416" y="30"/>
                </a:moveTo>
                <a:cubicBezTo>
                  <a:pt x="417" y="30"/>
                  <a:pt x="417" y="30"/>
                  <a:pt x="418" y="30"/>
                </a:cubicBezTo>
                <a:cubicBezTo>
                  <a:pt x="424" y="24"/>
                  <a:pt x="424" y="24"/>
                  <a:pt x="424" y="24"/>
                </a:cubicBezTo>
                <a:cubicBezTo>
                  <a:pt x="425" y="23"/>
                  <a:pt x="425" y="21"/>
                  <a:pt x="424" y="20"/>
                </a:cubicBezTo>
                <a:cubicBezTo>
                  <a:pt x="422" y="18"/>
                  <a:pt x="420" y="18"/>
                  <a:pt x="419" y="20"/>
                </a:cubicBezTo>
                <a:cubicBezTo>
                  <a:pt x="414" y="25"/>
                  <a:pt x="414" y="25"/>
                  <a:pt x="414" y="25"/>
                </a:cubicBezTo>
                <a:cubicBezTo>
                  <a:pt x="412" y="26"/>
                  <a:pt x="412" y="28"/>
                  <a:pt x="414" y="30"/>
                </a:cubicBezTo>
                <a:cubicBezTo>
                  <a:pt x="414" y="30"/>
                  <a:pt x="415" y="30"/>
                  <a:pt x="416" y="30"/>
                </a:cubicBezTo>
                <a:close/>
                <a:moveTo>
                  <a:pt x="403" y="44"/>
                </a:moveTo>
                <a:cubicBezTo>
                  <a:pt x="403" y="44"/>
                  <a:pt x="404" y="43"/>
                  <a:pt x="405" y="43"/>
                </a:cubicBezTo>
                <a:cubicBezTo>
                  <a:pt x="407" y="41"/>
                  <a:pt x="407" y="41"/>
                  <a:pt x="407" y="41"/>
                </a:cubicBezTo>
                <a:cubicBezTo>
                  <a:pt x="408" y="40"/>
                  <a:pt x="408" y="38"/>
                  <a:pt x="407" y="36"/>
                </a:cubicBezTo>
                <a:cubicBezTo>
                  <a:pt x="406" y="35"/>
                  <a:pt x="404" y="35"/>
                  <a:pt x="402" y="36"/>
                </a:cubicBezTo>
                <a:cubicBezTo>
                  <a:pt x="400" y="38"/>
                  <a:pt x="400" y="38"/>
                  <a:pt x="400" y="38"/>
                </a:cubicBezTo>
                <a:cubicBezTo>
                  <a:pt x="399" y="40"/>
                  <a:pt x="399" y="42"/>
                  <a:pt x="400" y="43"/>
                </a:cubicBezTo>
                <a:cubicBezTo>
                  <a:pt x="401" y="43"/>
                  <a:pt x="402" y="44"/>
                  <a:pt x="403" y="44"/>
                </a:cubicBezTo>
                <a:close/>
                <a:moveTo>
                  <a:pt x="372" y="66"/>
                </a:moveTo>
                <a:cubicBezTo>
                  <a:pt x="369" y="69"/>
                  <a:pt x="369" y="69"/>
                  <a:pt x="369" y="69"/>
                </a:cubicBezTo>
                <a:cubicBezTo>
                  <a:pt x="365" y="74"/>
                  <a:pt x="365" y="74"/>
                  <a:pt x="365" y="74"/>
                </a:cubicBezTo>
                <a:cubicBezTo>
                  <a:pt x="364" y="75"/>
                  <a:pt x="364" y="77"/>
                  <a:pt x="365" y="78"/>
                </a:cubicBezTo>
                <a:cubicBezTo>
                  <a:pt x="366" y="79"/>
                  <a:pt x="366" y="79"/>
                  <a:pt x="367" y="79"/>
                </a:cubicBezTo>
                <a:cubicBezTo>
                  <a:pt x="368" y="79"/>
                  <a:pt x="369" y="79"/>
                  <a:pt x="369" y="78"/>
                </a:cubicBezTo>
                <a:cubicBezTo>
                  <a:pt x="374" y="74"/>
                  <a:pt x="374" y="74"/>
                  <a:pt x="374" y="74"/>
                </a:cubicBezTo>
                <a:cubicBezTo>
                  <a:pt x="377" y="71"/>
                  <a:pt x="377" y="71"/>
                  <a:pt x="377" y="71"/>
                </a:cubicBezTo>
                <a:cubicBezTo>
                  <a:pt x="378" y="70"/>
                  <a:pt x="378" y="68"/>
                  <a:pt x="377" y="66"/>
                </a:cubicBezTo>
                <a:cubicBezTo>
                  <a:pt x="375" y="65"/>
                  <a:pt x="374" y="65"/>
                  <a:pt x="372" y="66"/>
                </a:cubicBezTo>
                <a:close/>
                <a:moveTo>
                  <a:pt x="362" y="86"/>
                </a:moveTo>
                <a:cubicBezTo>
                  <a:pt x="363" y="84"/>
                  <a:pt x="363" y="82"/>
                  <a:pt x="362" y="81"/>
                </a:cubicBezTo>
                <a:cubicBezTo>
                  <a:pt x="361" y="80"/>
                  <a:pt x="359" y="80"/>
                  <a:pt x="358" y="81"/>
                </a:cubicBezTo>
                <a:cubicBezTo>
                  <a:pt x="142" y="297"/>
                  <a:pt x="142" y="297"/>
                  <a:pt x="142" y="297"/>
                </a:cubicBezTo>
                <a:cubicBezTo>
                  <a:pt x="141" y="298"/>
                  <a:pt x="141" y="300"/>
                  <a:pt x="142" y="301"/>
                </a:cubicBezTo>
                <a:cubicBezTo>
                  <a:pt x="143" y="302"/>
                  <a:pt x="143" y="302"/>
                  <a:pt x="144" y="302"/>
                </a:cubicBezTo>
                <a:cubicBezTo>
                  <a:pt x="145" y="302"/>
                  <a:pt x="146" y="302"/>
                  <a:pt x="146" y="301"/>
                </a:cubicBezTo>
                <a:lnTo>
                  <a:pt x="362" y="86"/>
                </a:lnTo>
                <a:close/>
                <a:moveTo>
                  <a:pt x="380" y="80"/>
                </a:moveTo>
                <a:cubicBezTo>
                  <a:pt x="381" y="80"/>
                  <a:pt x="381" y="80"/>
                  <a:pt x="382" y="79"/>
                </a:cubicBezTo>
                <a:cubicBezTo>
                  <a:pt x="384" y="77"/>
                  <a:pt x="384" y="77"/>
                  <a:pt x="384" y="77"/>
                </a:cubicBezTo>
                <a:cubicBezTo>
                  <a:pt x="386" y="76"/>
                  <a:pt x="386" y="74"/>
                  <a:pt x="384" y="73"/>
                </a:cubicBezTo>
                <a:cubicBezTo>
                  <a:pt x="383" y="72"/>
                  <a:pt x="381" y="72"/>
                  <a:pt x="380" y="73"/>
                </a:cubicBezTo>
                <a:cubicBezTo>
                  <a:pt x="378" y="75"/>
                  <a:pt x="378" y="75"/>
                  <a:pt x="378" y="75"/>
                </a:cubicBezTo>
                <a:cubicBezTo>
                  <a:pt x="376" y="76"/>
                  <a:pt x="376" y="78"/>
                  <a:pt x="378" y="79"/>
                </a:cubicBezTo>
                <a:cubicBezTo>
                  <a:pt x="378" y="80"/>
                  <a:pt x="379" y="80"/>
                  <a:pt x="380" y="80"/>
                </a:cubicBezTo>
                <a:close/>
                <a:moveTo>
                  <a:pt x="429" y="31"/>
                </a:moveTo>
                <a:cubicBezTo>
                  <a:pt x="430" y="31"/>
                  <a:pt x="430" y="31"/>
                  <a:pt x="431" y="30"/>
                </a:cubicBezTo>
                <a:cubicBezTo>
                  <a:pt x="433" y="29"/>
                  <a:pt x="433" y="29"/>
                  <a:pt x="433" y="29"/>
                </a:cubicBezTo>
                <a:cubicBezTo>
                  <a:pt x="434" y="27"/>
                  <a:pt x="434" y="25"/>
                  <a:pt x="433" y="24"/>
                </a:cubicBezTo>
                <a:cubicBezTo>
                  <a:pt x="432" y="23"/>
                  <a:pt x="430" y="23"/>
                  <a:pt x="429" y="24"/>
                </a:cubicBezTo>
                <a:cubicBezTo>
                  <a:pt x="427" y="26"/>
                  <a:pt x="427" y="26"/>
                  <a:pt x="427" y="26"/>
                </a:cubicBezTo>
                <a:cubicBezTo>
                  <a:pt x="426" y="27"/>
                  <a:pt x="426" y="29"/>
                  <a:pt x="427" y="30"/>
                </a:cubicBezTo>
                <a:cubicBezTo>
                  <a:pt x="427" y="31"/>
                  <a:pt x="428" y="31"/>
                  <a:pt x="429" y="31"/>
                </a:cubicBezTo>
                <a:close/>
                <a:moveTo>
                  <a:pt x="414" y="47"/>
                </a:moveTo>
                <a:cubicBezTo>
                  <a:pt x="414" y="47"/>
                  <a:pt x="415" y="46"/>
                  <a:pt x="416" y="46"/>
                </a:cubicBezTo>
                <a:cubicBezTo>
                  <a:pt x="423" y="38"/>
                  <a:pt x="423" y="38"/>
                  <a:pt x="423" y="38"/>
                </a:cubicBezTo>
                <a:cubicBezTo>
                  <a:pt x="424" y="37"/>
                  <a:pt x="424" y="35"/>
                  <a:pt x="423" y="34"/>
                </a:cubicBezTo>
                <a:cubicBezTo>
                  <a:pt x="422" y="33"/>
                  <a:pt x="420" y="33"/>
                  <a:pt x="419" y="34"/>
                </a:cubicBezTo>
                <a:cubicBezTo>
                  <a:pt x="411" y="41"/>
                  <a:pt x="411" y="41"/>
                  <a:pt x="411" y="41"/>
                </a:cubicBezTo>
                <a:cubicBezTo>
                  <a:pt x="410" y="43"/>
                  <a:pt x="410" y="45"/>
                  <a:pt x="411" y="46"/>
                </a:cubicBezTo>
                <a:cubicBezTo>
                  <a:pt x="412" y="46"/>
                  <a:pt x="413" y="47"/>
                  <a:pt x="414" y="47"/>
                </a:cubicBezTo>
                <a:close/>
                <a:moveTo>
                  <a:pt x="405" y="48"/>
                </a:moveTo>
                <a:cubicBezTo>
                  <a:pt x="392" y="61"/>
                  <a:pt x="392" y="61"/>
                  <a:pt x="392" y="61"/>
                </a:cubicBezTo>
                <a:cubicBezTo>
                  <a:pt x="391" y="62"/>
                  <a:pt x="391" y="64"/>
                  <a:pt x="392" y="65"/>
                </a:cubicBezTo>
                <a:cubicBezTo>
                  <a:pt x="392" y="66"/>
                  <a:pt x="393" y="66"/>
                  <a:pt x="394" y="66"/>
                </a:cubicBezTo>
                <a:cubicBezTo>
                  <a:pt x="395" y="66"/>
                  <a:pt x="396" y="66"/>
                  <a:pt x="396" y="65"/>
                </a:cubicBezTo>
                <a:cubicBezTo>
                  <a:pt x="409" y="52"/>
                  <a:pt x="409" y="52"/>
                  <a:pt x="409" y="52"/>
                </a:cubicBezTo>
                <a:cubicBezTo>
                  <a:pt x="410" y="51"/>
                  <a:pt x="410" y="49"/>
                  <a:pt x="409" y="48"/>
                </a:cubicBezTo>
                <a:cubicBezTo>
                  <a:pt x="408" y="47"/>
                  <a:pt x="406" y="47"/>
                  <a:pt x="405" y="48"/>
                </a:cubicBezTo>
                <a:close/>
                <a:moveTo>
                  <a:pt x="151" y="311"/>
                </a:moveTo>
                <a:cubicBezTo>
                  <a:pt x="375" y="86"/>
                  <a:pt x="375" y="86"/>
                  <a:pt x="375" y="86"/>
                </a:cubicBezTo>
                <a:cubicBezTo>
                  <a:pt x="377" y="85"/>
                  <a:pt x="377" y="83"/>
                  <a:pt x="375" y="82"/>
                </a:cubicBezTo>
                <a:cubicBezTo>
                  <a:pt x="374" y="80"/>
                  <a:pt x="372" y="80"/>
                  <a:pt x="371" y="82"/>
                </a:cubicBezTo>
                <a:cubicBezTo>
                  <a:pt x="146" y="307"/>
                  <a:pt x="146" y="307"/>
                  <a:pt x="146" y="307"/>
                </a:cubicBezTo>
                <a:cubicBezTo>
                  <a:pt x="145" y="308"/>
                  <a:pt x="145" y="310"/>
                  <a:pt x="146" y="311"/>
                </a:cubicBezTo>
                <a:cubicBezTo>
                  <a:pt x="147" y="311"/>
                  <a:pt x="148" y="312"/>
                  <a:pt x="148" y="312"/>
                </a:cubicBezTo>
                <a:cubicBezTo>
                  <a:pt x="149" y="312"/>
                  <a:pt x="150" y="311"/>
                  <a:pt x="151" y="311"/>
                </a:cubicBezTo>
                <a:close/>
                <a:moveTo>
                  <a:pt x="432" y="39"/>
                </a:moveTo>
                <a:cubicBezTo>
                  <a:pt x="433" y="39"/>
                  <a:pt x="434" y="40"/>
                  <a:pt x="434" y="40"/>
                </a:cubicBezTo>
                <a:cubicBezTo>
                  <a:pt x="435" y="40"/>
                  <a:pt x="436" y="39"/>
                  <a:pt x="437" y="39"/>
                </a:cubicBezTo>
                <a:cubicBezTo>
                  <a:pt x="445" y="31"/>
                  <a:pt x="445" y="31"/>
                  <a:pt x="445" y="31"/>
                </a:cubicBezTo>
                <a:cubicBezTo>
                  <a:pt x="448" y="27"/>
                  <a:pt x="448" y="27"/>
                  <a:pt x="448" y="27"/>
                </a:cubicBezTo>
                <a:cubicBezTo>
                  <a:pt x="449" y="26"/>
                  <a:pt x="449" y="24"/>
                  <a:pt x="448" y="23"/>
                </a:cubicBezTo>
                <a:cubicBezTo>
                  <a:pt x="447" y="22"/>
                  <a:pt x="445" y="22"/>
                  <a:pt x="444" y="23"/>
                </a:cubicBezTo>
                <a:cubicBezTo>
                  <a:pt x="440" y="26"/>
                  <a:pt x="440" y="26"/>
                  <a:pt x="440" y="26"/>
                </a:cubicBezTo>
                <a:cubicBezTo>
                  <a:pt x="439" y="28"/>
                  <a:pt x="439" y="28"/>
                  <a:pt x="439" y="28"/>
                </a:cubicBezTo>
                <a:cubicBezTo>
                  <a:pt x="438" y="29"/>
                  <a:pt x="438" y="29"/>
                  <a:pt x="438" y="29"/>
                </a:cubicBezTo>
                <a:cubicBezTo>
                  <a:pt x="432" y="35"/>
                  <a:pt x="432" y="35"/>
                  <a:pt x="432" y="35"/>
                </a:cubicBezTo>
                <a:cubicBezTo>
                  <a:pt x="431" y="36"/>
                  <a:pt x="431" y="38"/>
                  <a:pt x="432" y="39"/>
                </a:cubicBezTo>
                <a:close/>
                <a:moveTo>
                  <a:pt x="428" y="39"/>
                </a:moveTo>
                <a:cubicBezTo>
                  <a:pt x="423" y="43"/>
                  <a:pt x="423" y="43"/>
                  <a:pt x="423" y="43"/>
                </a:cubicBezTo>
                <a:cubicBezTo>
                  <a:pt x="422" y="44"/>
                  <a:pt x="422" y="46"/>
                  <a:pt x="423" y="48"/>
                </a:cubicBezTo>
                <a:cubicBezTo>
                  <a:pt x="424" y="48"/>
                  <a:pt x="425" y="49"/>
                  <a:pt x="426" y="49"/>
                </a:cubicBezTo>
                <a:cubicBezTo>
                  <a:pt x="426" y="49"/>
                  <a:pt x="427" y="48"/>
                  <a:pt x="428" y="48"/>
                </a:cubicBezTo>
                <a:cubicBezTo>
                  <a:pt x="432" y="43"/>
                  <a:pt x="432" y="43"/>
                  <a:pt x="432" y="43"/>
                </a:cubicBezTo>
                <a:cubicBezTo>
                  <a:pt x="433" y="42"/>
                  <a:pt x="433" y="40"/>
                  <a:pt x="432" y="39"/>
                </a:cubicBezTo>
                <a:cubicBezTo>
                  <a:pt x="431" y="38"/>
                  <a:pt x="429" y="38"/>
                  <a:pt x="428" y="39"/>
                </a:cubicBezTo>
                <a:close/>
                <a:moveTo>
                  <a:pt x="153" y="323"/>
                </a:moveTo>
                <a:cubicBezTo>
                  <a:pt x="388" y="88"/>
                  <a:pt x="388" y="88"/>
                  <a:pt x="388" y="88"/>
                </a:cubicBezTo>
                <a:cubicBezTo>
                  <a:pt x="389" y="87"/>
                  <a:pt x="389" y="85"/>
                  <a:pt x="388" y="83"/>
                </a:cubicBezTo>
                <a:cubicBezTo>
                  <a:pt x="386" y="82"/>
                  <a:pt x="384" y="82"/>
                  <a:pt x="383" y="83"/>
                </a:cubicBezTo>
                <a:cubicBezTo>
                  <a:pt x="148" y="318"/>
                  <a:pt x="148" y="318"/>
                  <a:pt x="148" y="318"/>
                </a:cubicBezTo>
                <a:cubicBezTo>
                  <a:pt x="147" y="319"/>
                  <a:pt x="147" y="321"/>
                  <a:pt x="148" y="323"/>
                </a:cubicBezTo>
                <a:cubicBezTo>
                  <a:pt x="149" y="323"/>
                  <a:pt x="150" y="323"/>
                  <a:pt x="151" y="323"/>
                </a:cubicBezTo>
                <a:cubicBezTo>
                  <a:pt x="151" y="323"/>
                  <a:pt x="152" y="323"/>
                  <a:pt x="153" y="323"/>
                </a:cubicBezTo>
                <a:close/>
                <a:moveTo>
                  <a:pt x="419" y="48"/>
                </a:moveTo>
                <a:cubicBezTo>
                  <a:pt x="411" y="56"/>
                  <a:pt x="411" y="56"/>
                  <a:pt x="411" y="56"/>
                </a:cubicBezTo>
                <a:cubicBezTo>
                  <a:pt x="397" y="69"/>
                  <a:pt x="397" y="69"/>
                  <a:pt x="397" y="69"/>
                </a:cubicBezTo>
                <a:cubicBezTo>
                  <a:pt x="396" y="71"/>
                  <a:pt x="396" y="73"/>
                  <a:pt x="397" y="74"/>
                </a:cubicBezTo>
                <a:cubicBezTo>
                  <a:pt x="398" y="74"/>
                  <a:pt x="399" y="75"/>
                  <a:pt x="399" y="75"/>
                </a:cubicBezTo>
                <a:cubicBezTo>
                  <a:pt x="400" y="75"/>
                  <a:pt x="401" y="74"/>
                  <a:pt x="402" y="74"/>
                </a:cubicBezTo>
                <a:cubicBezTo>
                  <a:pt x="415" y="60"/>
                  <a:pt x="415" y="60"/>
                  <a:pt x="415" y="60"/>
                </a:cubicBezTo>
                <a:cubicBezTo>
                  <a:pt x="423" y="52"/>
                  <a:pt x="423" y="52"/>
                  <a:pt x="423" y="52"/>
                </a:cubicBezTo>
                <a:cubicBezTo>
                  <a:pt x="424" y="51"/>
                  <a:pt x="424" y="49"/>
                  <a:pt x="423" y="48"/>
                </a:cubicBezTo>
                <a:cubicBezTo>
                  <a:pt x="422" y="47"/>
                  <a:pt x="420" y="47"/>
                  <a:pt x="419" y="48"/>
                </a:cubicBezTo>
                <a:close/>
                <a:moveTo>
                  <a:pt x="452" y="23"/>
                </a:moveTo>
                <a:cubicBezTo>
                  <a:pt x="452" y="23"/>
                  <a:pt x="453" y="22"/>
                  <a:pt x="454" y="22"/>
                </a:cubicBezTo>
                <a:cubicBezTo>
                  <a:pt x="456" y="20"/>
                  <a:pt x="456" y="20"/>
                  <a:pt x="456" y="20"/>
                </a:cubicBezTo>
                <a:cubicBezTo>
                  <a:pt x="457" y="18"/>
                  <a:pt x="457" y="16"/>
                  <a:pt x="456" y="15"/>
                </a:cubicBezTo>
                <a:cubicBezTo>
                  <a:pt x="455" y="14"/>
                  <a:pt x="453" y="14"/>
                  <a:pt x="451" y="15"/>
                </a:cubicBezTo>
                <a:cubicBezTo>
                  <a:pt x="449" y="17"/>
                  <a:pt x="449" y="17"/>
                  <a:pt x="449" y="17"/>
                </a:cubicBezTo>
                <a:cubicBezTo>
                  <a:pt x="448" y="19"/>
                  <a:pt x="448" y="21"/>
                  <a:pt x="449" y="22"/>
                </a:cubicBezTo>
                <a:cubicBezTo>
                  <a:pt x="450" y="22"/>
                  <a:pt x="451" y="23"/>
                  <a:pt x="452" y="23"/>
                </a:cubicBezTo>
                <a:close/>
                <a:moveTo>
                  <a:pt x="157" y="324"/>
                </a:moveTo>
                <a:cubicBezTo>
                  <a:pt x="152" y="328"/>
                  <a:pt x="152" y="328"/>
                  <a:pt x="152" y="328"/>
                </a:cubicBezTo>
                <a:cubicBezTo>
                  <a:pt x="151" y="330"/>
                  <a:pt x="151" y="331"/>
                  <a:pt x="152" y="333"/>
                </a:cubicBezTo>
                <a:cubicBezTo>
                  <a:pt x="153" y="333"/>
                  <a:pt x="154" y="334"/>
                  <a:pt x="155" y="334"/>
                </a:cubicBezTo>
                <a:cubicBezTo>
                  <a:pt x="155" y="334"/>
                  <a:pt x="156" y="333"/>
                  <a:pt x="157" y="333"/>
                </a:cubicBezTo>
                <a:cubicBezTo>
                  <a:pt x="161" y="328"/>
                  <a:pt x="161" y="328"/>
                  <a:pt x="161" y="328"/>
                </a:cubicBezTo>
                <a:cubicBezTo>
                  <a:pt x="162" y="327"/>
                  <a:pt x="162" y="325"/>
                  <a:pt x="161" y="324"/>
                </a:cubicBezTo>
                <a:cubicBezTo>
                  <a:pt x="160" y="323"/>
                  <a:pt x="158" y="323"/>
                  <a:pt x="157" y="324"/>
                </a:cubicBezTo>
                <a:close/>
                <a:moveTo>
                  <a:pt x="419" y="66"/>
                </a:moveTo>
                <a:cubicBezTo>
                  <a:pt x="418" y="65"/>
                  <a:pt x="416" y="65"/>
                  <a:pt x="415" y="66"/>
                </a:cubicBezTo>
                <a:cubicBezTo>
                  <a:pt x="413" y="68"/>
                  <a:pt x="413" y="68"/>
                  <a:pt x="413" y="68"/>
                </a:cubicBezTo>
                <a:cubicBezTo>
                  <a:pt x="166" y="315"/>
                  <a:pt x="166" y="315"/>
                  <a:pt x="166" y="315"/>
                </a:cubicBezTo>
                <a:cubicBezTo>
                  <a:pt x="164" y="316"/>
                  <a:pt x="164" y="318"/>
                  <a:pt x="166" y="320"/>
                </a:cubicBezTo>
                <a:cubicBezTo>
                  <a:pt x="166" y="320"/>
                  <a:pt x="167" y="320"/>
                  <a:pt x="168" y="320"/>
                </a:cubicBezTo>
                <a:cubicBezTo>
                  <a:pt x="169" y="320"/>
                  <a:pt x="169" y="320"/>
                  <a:pt x="170" y="320"/>
                </a:cubicBezTo>
                <a:cubicBezTo>
                  <a:pt x="419" y="70"/>
                  <a:pt x="419" y="70"/>
                  <a:pt x="419" y="70"/>
                </a:cubicBezTo>
                <a:cubicBezTo>
                  <a:pt x="421" y="69"/>
                  <a:pt x="421" y="67"/>
                  <a:pt x="419" y="66"/>
                </a:cubicBezTo>
                <a:close/>
                <a:moveTo>
                  <a:pt x="434" y="46"/>
                </a:moveTo>
                <a:cubicBezTo>
                  <a:pt x="427" y="53"/>
                  <a:pt x="427" y="53"/>
                  <a:pt x="427" y="53"/>
                </a:cubicBezTo>
                <a:cubicBezTo>
                  <a:pt x="426" y="55"/>
                  <a:pt x="426" y="57"/>
                  <a:pt x="427" y="58"/>
                </a:cubicBezTo>
                <a:cubicBezTo>
                  <a:pt x="428" y="58"/>
                  <a:pt x="429" y="59"/>
                  <a:pt x="429" y="59"/>
                </a:cubicBezTo>
                <a:cubicBezTo>
                  <a:pt x="430" y="59"/>
                  <a:pt x="431" y="58"/>
                  <a:pt x="432" y="58"/>
                </a:cubicBezTo>
                <a:cubicBezTo>
                  <a:pt x="439" y="51"/>
                  <a:pt x="439" y="51"/>
                  <a:pt x="439" y="51"/>
                </a:cubicBezTo>
                <a:cubicBezTo>
                  <a:pt x="440" y="50"/>
                  <a:pt x="440" y="48"/>
                  <a:pt x="439" y="47"/>
                </a:cubicBezTo>
                <a:cubicBezTo>
                  <a:pt x="440" y="47"/>
                  <a:pt x="440" y="48"/>
                  <a:pt x="441" y="48"/>
                </a:cubicBezTo>
                <a:cubicBezTo>
                  <a:pt x="441" y="48"/>
                  <a:pt x="442" y="47"/>
                  <a:pt x="443" y="47"/>
                </a:cubicBezTo>
                <a:cubicBezTo>
                  <a:pt x="453" y="37"/>
                  <a:pt x="453" y="37"/>
                  <a:pt x="453" y="37"/>
                </a:cubicBezTo>
                <a:cubicBezTo>
                  <a:pt x="454" y="36"/>
                  <a:pt x="454" y="34"/>
                  <a:pt x="453" y="32"/>
                </a:cubicBezTo>
                <a:cubicBezTo>
                  <a:pt x="451" y="31"/>
                  <a:pt x="449" y="31"/>
                  <a:pt x="448" y="32"/>
                </a:cubicBezTo>
                <a:cubicBezTo>
                  <a:pt x="438" y="42"/>
                  <a:pt x="438" y="42"/>
                  <a:pt x="438" y="42"/>
                </a:cubicBezTo>
                <a:cubicBezTo>
                  <a:pt x="437" y="43"/>
                  <a:pt x="437" y="45"/>
                  <a:pt x="438" y="46"/>
                </a:cubicBezTo>
                <a:cubicBezTo>
                  <a:pt x="437" y="45"/>
                  <a:pt x="435" y="45"/>
                  <a:pt x="434" y="46"/>
                </a:cubicBezTo>
                <a:close/>
                <a:moveTo>
                  <a:pt x="455" y="30"/>
                </a:moveTo>
                <a:cubicBezTo>
                  <a:pt x="456" y="30"/>
                  <a:pt x="457" y="31"/>
                  <a:pt x="458" y="31"/>
                </a:cubicBezTo>
                <a:cubicBezTo>
                  <a:pt x="458" y="31"/>
                  <a:pt x="459" y="30"/>
                  <a:pt x="460" y="30"/>
                </a:cubicBezTo>
                <a:cubicBezTo>
                  <a:pt x="465" y="24"/>
                  <a:pt x="465" y="24"/>
                  <a:pt x="465" y="24"/>
                </a:cubicBezTo>
                <a:cubicBezTo>
                  <a:pt x="475" y="15"/>
                  <a:pt x="475" y="15"/>
                  <a:pt x="475" y="15"/>
                </a:cubicBezTo>
                <a:cubicBezTo>
                  <a:pt x="476" y="13"/>
                  <a:pt x="476" y="11"/>
                  <a:pt x="475" y="10"/>
                </a:cubicBezTo>
                <a:cubicBezTo>
                  <a:pt x="474" y="9"/>
                  <a:pt x="472" y="9"/>
                  <a:pt x="470" y="10"/>
                </a:cubicBezTo>
                <a:cubicBezTo>
                  <a:pt x="455" y="25"/>
                  <a:pt x="455" y="25"/>
                  <a:pt x="455" y="25"/>
                </a:cubicBezTo>
                <a:cubicBezTo>
                  <a:pt x="454" y="26"/>
                  <a:pt x="454" y="28"/>
                  <a:pt x="455" y="30"/>
                </a:cubicBezTo>
                <a:close/>
                <a:moveTo>
                  <a:pt x="471" y="28"/>
                </a:moveTo>
                <a:cubicBezTo>
                  <a:pt x="472" y="28"/>
                  <a:pt x="473" y="29"/>
                  <a:pt x="474" y="29"/>
                </a:cubicBezTo>
                <a:cubicBezTo>
                  <a:pt x="474" y="29"/>
                  <a:pt x="475" y="28"/>
                  <a:pt x="476" y="28"/>
                </a:cubicBezTo>
                <a:cubicBezTo>
                  <a:pt x="484" y="20"/>
                  <a:pt x="484" y="20"/>
                  <a:pt x="484" y="20"/>
                </a:cubicBezTo>
                <a:cubicBezTo>
                  <a:pt x="484" y="20"/>
                  <a:pt x="484" y="19"/>
                  <a:pt x="484" y="19"/>
                </a:cubicBezTo>
                <a:cubicBezTo>
                  <a:pt x="485" y="19"/>
                  <a:pt x="485" y="18"/>
                  <a:pt x="485" y="18"/>
                </a:cubicBezTo>
                <a:cubicBezTo>
                  <a:pt x="490" y="13"/>
                  <a:pt x="490" y="13"/>
                  <a:pt x="490" y="13"/>
                </a:cubicBezTo>
                <a:cubicBezTo>
                  <a:pt x="491" y="12"/>
                  <a:pt x="491" y="10"/>
                  <a:pt x="490" y="9"/>
                </a:cubicBezTo>
                <a:cubicBezTo>
                  <a:pt x="489" y="8"/>
                  <a:pt x="487" y="8"/>
                  <a:pt x="486" y="9"/>
                </a:cubicBezTo>
                <a:cubicBezTo>
                  <a:pt x="481" y="14"/>
                  <a:pt x="481" y="14"/>
                  <a:pt x="481" y="14"/>
                </a:cubicBezTo>
                <a:cubicBezTo>
                  <a:pt x="481" y="14"/>
                  <a:pt x="480" y="14"/>
                  <a:pt x="480" y="15"/>
                </a:cubicBezTo>
                <a:cubicBezTo>
                  <a:pt x="480" y="15"/>
                  <a:pt x="480" y="15"/>
                  <a:pt x="479" y="15"/>
                </a:cubicBezTo>
                <a:cubicBezTo>
                  <a:pt x="471" y="23"/>
                  <a:pt x="471" y="23"/>
                  <a:pt x="471" y="23"/>
                </a:cubicBezTo>
                <a:cubicBezTo>
                  <a:pt x="470" y="25"/>
                  <a:pt x="470" y="26"/>
                  <a:pt x="471" y="28"/>
                </a:cubicBezTo>
                <a:close/>
                <a:moveTo>
                  <a:pt x="388" y="114"/>
                </a:moveTo>
                <a:cubicBezTo>
                  <a:pt x="389" y="114"/>
                  <a:pt x="390" y="114"/>
                  <a:pt x="390" y="113"/>
                </a:cubicBezTo>
                <a:cubicBezTo>
                  <a:pt x="393" y="111"/>
                  <a:pt x="393" y="111"/>
                  <a:pt x="393" y="111"/>
                </a:cubicBezTo>
                <a:cubicBezTo>
                  <a:pt x="393" y="110"/>
                  <a:pt x="393" y="110"/>
                  <a:pt x="393" y="110"/>
                </a:cubicBezTo>
                <a:cubicBezTo>
                  <a:pt x="394" y="110"/>
                  <a:pt x="394" y="109"/>
                  <a:pt x="394" y="109"/>
                </a:cubicBezTo>
                <a:cubicBezTo>
                  <a:pt x="427" y="77"/>
                  <a:pt x="427" y="77"/>
                  <a:pt x="427" y="77"/>
                </a:cubicBezTo>
                <a:cubicBezTo>
                  <a:pt x="428" y="76"/>
                  <a:pt x="428" y="74"/>
                  <a:pt x="427" y="72"/>
                </a:cubicBezTo>
                <a:cubicBezTo>
                  <a:pt x="425" y="71"/>
                  <a:pt x="423" y="71"/>
                  <a:pt x="422" y="72"/>
                </a:cubicBezTo>
                <a:cubicBezTo>
                  <a:pt x="390" y="105"/>
                  <a:pt x="390" y="105"/>
                  <a:pt x="390" y="105"/>
                </a:cubicBezTo>
                <a:cubicBezTo>
                  <a:pt x="390" y="105"/>
                  <a:pt x="389" y="105"/>
                  <a:pt x="389" y="106"/>
                </a:cubicBezTo>
                <a:cubicBezTo>
                  <a:pt x="389" y="106"/>
                  <a:pt x="389" y="106"/>
                  <a:pt x="388" y="106"/>
                </a:cubicBezTo>
                <a:cubicBezTo>
                  <a:pt x="386" y="109"/>
                  <a:pt x="386" y="109"/>
                  <a:pt x="386" y="109"/>
                </a:cubicBezTo>
                <a:cubicBezTo>
                  <a:pt x="385" y="110"/>
                  <a:pt x="385" y="112"/>
                  <a:pt x="386" y="113"/>
                </a:cubicBezTo>
                <a:cubicBezTo>
                  <a:pt x="387" y="114"/>
                  <a:pt x="387" y="114"/>
                  <a:pt x="388" y="114"/>
                </a:cubicBezTo>
                <a:close/>
                <a:moveTo>
                  <a:pt x="363" y="136"/>
                </a:moveTo>
                <a:cubicBezTo>
                  <a:pt x="362" y="135"/>
                  <a:pt x="360" y="135"/>
                  <a:pt x="358" y="136"/>
                </a:cubicBezTo>
                <a:cubicBezTo>
                  <a:pt x="167" y="328"/>
                  <a:pt x="167" y="328"/>
                  <a:pt x="167" y="328"/>
                </a:cubicBezTo>
                <a:cubicBezTo>
                  <a:pt x="166" y="329"/>
                  <a:pt x="166" y="331"/>
                  <a:pt x="167" y="332"/>
                </a:cubicBezTo>
                <a:cubicBezTo>
                  <a:pt x="168" y="333"/>
                  <a:pt x="168" y="333"/>
                  <a:pt x="169" y="333"/>
                </a:cubicBezTo>
                <a:cubicBezTo>
                  <a:pt x="170" y="333"/>
                  <a:pt x="171" y="333"/>
                  <a:pt x="171" y="332"/>
                </a:cubicBezTo>
                <a:cubicBezTo>
                  <a:pt x="363" y="141"/>
                  <a:pt x="363" y="141"/>
                  <a:pt x="363" y="141"/>
                </a:cubicBezTo>
                <a:cubicBezTo>
                  <a:pt x="364" y="139"/>
                  <a:pt x="364" y="137"/>
                  <a:pt x="363" y="136"/>
                </a:cubicBezTo>
                <a:close/>
                <a:moveTo>
                  <a:pt x="166" y="333"/>
                </a:moveTo>
                <a:cubicBezTo>
                  <a:pt x="165" y="332"/>
                  <a:pt x="163" y="332"/>
                  <a:pt x="161" y="333"/>
                </a:cubicBezTo>
                <a:cubicBezTo>
                  <a:pt x="151" y="343"/>
                  <a:pt x="151" y="343"/>
                  <a:pt x="151" y="343"/>
                </a:cubicBezTo>
                <a:cubicBezTo>
                  <a:pt x="150" y="344"/>
                  <a:pt x="150" y="346"/>
                  <a:pt x="151" y="348"/>
                </a:cubicBezTo>
                <a:cubicBezTo>
                  <a:pt x="152" y="348"/>
                  <a:pt x="153" y="349"/>
                  <a:pt x="154" y="349"/>
                </a:cubicBezTo>
                <a:cubicBezTo>
                  <a:pt x="154" y="349"/>
                  <a:pt x="155" y="348"/>
                  <a:pt x="156" y="348"/>
                </a:cubicBezTo>
                <a:cubicBezTo>
                  <a:pt x="166" y="338"/>
                  <a:pt x="166" y="338"/>
                  <a:pt x="166" y="338"/>
                </a:cubicBezTo>
                <a:cubicBezTo>
                  <a:pt x="167" y="336"/>
                  <a:pt x="167" y="334"/>
                  <a:pt x="166" y="333"/>
                </a:cubicBezTo>
                <a:close/>
                <a:moveTo>
                  <a:pt x="465" y="30"/>
                </a:moveTo>
                <a:cubicBezTo>
                  <a:pt x="459" y="35"/>
                  <a:pt x="459" y="35"/>
                  <a:pt x="459" y="35"/>
                </a:cubicBezTo>
                <a:cubicBezTo>
                  <a:pt x="459" y="35"/>
                  <a:pt x="459" y="35"/>
                  <a:pt x="459" y="35"/>
                </a:cubicBezTo>
                <a:cubicBezTo>
                  <a:pt x="449" y="45"/>
                  <a:pt x="449" y="45"/>
                  <a:pt x="449" y="45"/>
                </a:cubicBezTo>
                <a:cubicBezTo>
                  <a:pt x="448" y="46"/>
                  <a:pt x="448" y="48"/>
                  <a:pt x="449" y="49"/>
                </a:cubicBezTo>
                <a:cubicBezTo>
                  <a:pt x="448" y="48"/>
                  <a:pt x="446" y="48"/>
                  <a:pt x="445" y="49"/>
                </a:cubicBezTo>
                <a:cubicBezTo>
                  <a:pt x="434" y="61"/>
                  <a:pt x="434" y="61"/>
                  <a:pt x="434" y="61"/>
                </a:cubicBezTo>
                <a:cubicBezTo>
                  <a:pt x="434" y="61"/>
                  <a:pt x="434" y="61"/>
                  <a:pt x="434" y="61"/>
                </a:cubicBezTo>
                <a:cubicBezTo>
                  <a:pt x="429" y="66"/>
                  <a:pt x="429" y="66"/>
                  <a:pt x="429" y="66"/>
                </a:cubicBezTo>
                <a:cubicBezTo>
                  <a:pt x="428" y="67"/>
                  <a:pt x="428" y="69"/>
                  <a:pt x="429" y="70"/>
                </a:cubicBezTo>
                <a:cubicBezTo>
                  <a:pt x="430" y="71"/>
                  <a:pt x="430" y="71"/>
                  <a:pt x="431" y="71"/>
                </a:cubicBezTo>
                <a:cubicBezTo>
                  <a:pt x="432" y="71"/>
                  <a:pt x="433" y="71"/>
                  <a:pt x="433" y="70"/>
                </a:cubicBezTo>
                <a:cubicBezTo>
                  <a:pt x="449" y="54"/>
                  <a:pt x="449" y="54"/>
                  <a:pt x="449" y="54"/>
                </a:cubicBezTo>
                <a:cubicBezTo>
                  <a:pt x="450" y="54"/>
                  <a:pt x="450" y="54"/>
                  <a:pt x="450" y="54"/>
                </a:cubicBezTo>
                <a:cubicBezTo>
                  <a:pt x="451" y="52"/>
                  <a:pt x="451" y="51"/>
                  <a:pt x="450" y="49"/>
                </a:cubicBezTo>
                <a:cubicBezTo>
                  <a:pt x="451" y="50"/>
                  <a:pt x="451" y="50"/>
                  <a:pt x="452" y="50"/>
                </a:cubicBezTo>
                <a:cubicBezTo>
                  <a:pt x="453" y="50"/>
                  <a:pt x="454" y="50"/>
                  <a:pt x="454" y="49"/>
                </a:cubicBezTo>
                <a:cubicBezTo>
                  <a:pt x="469" y="34"/>
                  <a:pt x="469" y="34"/>
                  <a:pt x="469" y="34"/>
                </a:cubicBezTo>
                <a:cubicBezTo>
                  <a:pt x="470" y="33"/>
                  <a:pt x="470" y="33"/>
                  <a:pt x="470" y="32"/>
                </a:cubicBezTo>
                <a:cubicBezTo>
                  <a:pt x="470" y="31"/>
                  <a:pt x="470" y="30"/>
                  <a:pt x="469" y="30"/>
                </a:cubicBezTo>
                <a:cubicBezTo>
                  <a:pt x="468" y="28"/>
                  <a:pt x="466" y="28"/>
                  <a:pt x="465" y="30"/>
                </a:cubicBezTo>
                <a:close/>
                <a:moveTo>
                  <a:pt x="165" y="352"/>
                </a:moveTo>
                <a:cubicBezTo>
                  <a:pt x="169" y="348"/>
                  <a:pt x="169" y="348"/>
                  <a:pt x="169" y="348"/>
                </a:cubicBezTo>
                <a:cubicBezTo>
                  <a:pt x="170" y="347"/>
                  <a:pt x="170" y="345"/>
                  <a:pt x="169" y="344"/>
                </a:cubicBezTo>
                <a:cubicBezTo>
                  <a:pt x="168" y="343"/>
                  <a:pt x="166" y="343"/>
                  <a:pt x="165" y="344"/>
                </a:cubicBezTo>
                <a:cubicBezTo>
                  <a:pt x="161" y="348"/>
                  <a:pt x="161" y="348"/>
                  <a:pt x="161" y="348"/>
                </a:cubicBezTo>
                <a:cubicBezTo>
                  <a:pt x="160" y="349"/>
                  <a:pt x="160" y="351"/>
                  <a:pt x="161" y="352"/>
                </a:cubicBezTo>
                <a:cubicBezTo>
                  <a:pt x="161" y="353"/>
                  <a:pt x="162" y="353"/>
                  <a:pt x="163" y="353"/>
                </a:cubicBezTo>
                <a:cubicBezTo>
                  <a:pt x="164" y="353"/>
                  <a:pt x="164" y="353"/>
                  <a:pt x="165" y="352"/>
                </a:cubicBezTo>
                <a:close/>
                <a:moveTo>
                  <a:pt x="174" y="342"/>
                </a:moveTo>
                <a:cubicBezTo>
                  <a:pt x="175" y="342"/>
                  <a:pt x="176" y="342"/>
                  <a:pt x="176" y="341"/>
                </a:cubicBezTo>
                <a:cubicBezTo>
                  <a:pt x="370" y="148"/>
                  <a:pt x="370" y="148"/>
                  <a:pt x="370" y="148"/>
                </a:cubicBezTo>
                <a:cubicBezTo>
                  <a:pt x="371" y="147"/>
                  <a:pt x="371" y="145"/>
                  <a:pt x="370" y="143"/>
                </a:cubicBezTo>
                <a:cubicBezTo>
                  <a:pt x="368" y="142"/>
                  <a:pt x="366" y="142"/>
                  <a:pt x="365" y="143"/>
                </a:cubicBezTo>
                <a:cubicBezTo>
                  <a:pt x="172" y="337"/>
                  <a:pt x="172" y="337"/>
                  <a:pt x="172" y="337"/>
                </a:cubicBezTo>
                <a:cubicBezTo>
                  <a:pt x="171" y="338"/>
                  <a:pt x="171" y="340"/>
                  <a:pt x="172" y="341"/>
                </a:cubicBezTo>
                <a:cubicBezTo>
                  <a:pt x="172" y="342"/>
                  <a:pt x="173" y="342"/>
                  <a:pt x="174" y="342"/>
                </a:cubicBezTo>
                <a:close/>
                <a:moveTo>
                  <a:pt x="478" y="38"/>
                </a:moveTo>
                <a:cubicBezTo>
                  <a:pt x="479" y="38"/>
                  <a:pt x="479" y="38"/>
                  <a:pt x="480" y="37"/>
                </a:cubicBezTo>
                <a:cubicBezTo>
                  <a:pt x="490" y="28"/>
                  <a:pt x="490" y="28"/>
                  <a:pt x="490" y="28"/>
                </a:cubicBezTo>
                <a:cubicBezTo>
                  <a:pt x="491" y="26"/>
                  <a:pt x="491" y="24"/>
                  <a:pt x="490" y="23"/>
                </a:cubicBezTo>
                <a:cubicBezTo>
                  <a:pt x="489" y="22"/>
                  <a:pt x="487" y="22"/>
                  <a:pt x="485" y="23"/>
                </a:cubicBezTo>
                <a:cubicBezTo>
                  <a:pt x="476" y="33"/>
                  <a:pt x="476" y="33"/>
                  <a:pt x="476" y="33"/>
                </a:cubicBezTo>
                <a:cubicBezTo>
                  <a:pt x="474" y="34"/>
                  <a:pt x="474" y="36"/>
                  <a:pt x="476" y="37"/>
                </a:cubicBezTo>
                <a:cubicBezTo>
                  <a:pt x="476" y="38"/>
                  <a:pt x="477" y="38"/>
                  <a:pt x="478" y="38"/>
                </a:cubicBezTo>
                <a:close/>
                <a:moveTo>
                  <a:pt x="471" y="37"/>
                </a:moveTo>
                <a:cubicBezTo>
                  <a:pt x="466" y="43"/>
                  <a:pt x="466" y="43"/>
                  <a:pt x="466" y="43"/>
                </a:cubicBezTo>
                <a:cubicBezTo>
                  <a:pt x="465" y="44"/>
                  <a:pt x="465" y="46"/>
                  <a:pt x="466" y="47"/>
                </a:cubicBezTo>
                <a:cubicBezTo>
                  <a:pt x="466" y="48"/>
                  <a:pt x="467" y="48"/>
                  <a:pt x="468" y="48"/>
                </a:cubicBezTo>
                <a:cubicBezTo>
                  <a:pt x="469" y="48"/>
                  <a:pt x="470" y="48"/>
                  <a:pt x="470" y="47"/>
                </a:cubicBezTo>
                <a:cubicBezTo>
                  <a:pt x="476" y="42"/>
                  <a:pt x="476" y="42"/>
                  <a:pt x="476" y="42"/>
                </a:cubicBezTo>
                <a:cubicBezTo>
                  <a:pt x="477" y="41"/>
                  <a:pt x="477" y="39"/>
                  <a:pt x="476" y="37"/>
                </a:cubicBezTo>
                <a:cubicBezTo>
                  <a:pt x="474" y="36"/>
                  <a:pt x="472" y="36"/>
                  <a:pt x="471" y="37"/>
                </a:cubicBezTo>
                <a:close/>
                <a:moveTo>
                  <a:pt x="464" y="50"/>
                </a:moveTo>
                <a:cubicBezTo>
                  <a:pt x="464" y="50"/>
                  <a:pt x="464" y="50"/>
                  <a:pt x="464" y="50"/>
                </a:cubicBezTo>
                <a:cubicBezTo>
                  <a:pt x="464" y="50"/>
                  <a:pt x="464" y="50"/>
                  <a:pt x="463" y="50"/>
                </a:cubicBezTo>
                <a:cubicBezTo>
                  <a:pt x="463" y="50"/>
                  <a:pt x="463" y="50"/>
                  <a:pt x="463" y="50"/>
                </a:cubicBezTo>
                <a:cubicBezTo>
                  <a:pt x="463" y="50"/>
                  <a:pt x="463" y="50"/>
                  <a:pt x="463" y="49"/>
                </a:cubicBezTo>
                <a:cubicBezTo>
                  <a:pt x="463" y="49"/>
                  <a:pt x="463" y="49"/>
                  <a:pt x="463" y="49"/>
                </a:cubicBezTo>
                <a:cubicBezTo>
                  <a:pt x="462" y="49"/>
                  <a:pt x="462" y="49"/>
                  <a:pt x="462" y="49"/>
                </a:cubicBezTo>
                <a:cubicBezTo>
                  <a:pt x="462" y="49"/>
                  <a:pt x="462" y="49"/>
                  <a:pt x="461" y="49"/>
                </a:cubicBezTo>
                <a:cubicBezTo>
                  <a:pt x="461" y="49"/>
                  <a:pt x="461" y="49"/>
                  <a:pt x="461" y="49"/>
                </a:cubicBezTo>
                <a:cubicBezTo>
                  <a:pt x="461" y="49"/>
                  <a:pt x="460" y="49"/>
                  <a:pt x="460" y="49"/>
                </a:cubicBezTo>
                <a:cubicBezTo>
                  <a:pt x="460" y="49"/>
                  <a:pt x="460" y="49"/>
                  <a:pt x="460" y="49"/>
                </a:cubicBezTo>
                <a:cubicBezTo>
                  <a:pt x="460" y="49"/>
                  <a:pt x="459" y="49"/>
                  <a:pt x="459" y="49"/>
                </a:cubicBezTo>
                <a:cubicBezTo>
                  <a:pt x="459" y="49"/>
                  <a:pt x="459" y="49"/>
                  <a:pt x="459" y="50"/>
                </a:cubicBezTo>
                <a:cubicBezTo>
                  <a:pt x="459" y="50"/>
                  <a:pt x="459" y="50"/>
                  <a:pt x="459" y="50"/>
                </a:cubicBezTo>
                <a:cubicBezTo>
                  <a:pt x="459" y="50"/>
                  <a:pt x="459" y="50"/>
                  <a:pt x="459" y="50"/>
                </a:cubicBezTo>
                <a:cubicBezTo>
                  <a:pt x="457" y="52"/>
                  <a:pt x="457" y="52"/>
                  <a:pt x="457" y="52"/>
                </a:cubicBezTo>
                <a:cubicBezTo>
                  <a:pt x="450" y="59"/>
                  <a:pt x="450" y="59"/>
                  <a:pt x="450" y="59"/>
                </a:cubicBezTo>
                <a:cubicBezTo>
                  <a:pt x="450" y="59"/>
                  <a:pt x="450" y="59"/>
                  <a:pt x="450" y="59"/>
                </a:cubicBezTo>
                <a:cubicBezTo>
                  <a:pt x="441" y="68"/>
                  <a:pt x="441" y="68"/>
                  <a:pt x="441" y="68"/>
                </a:cubicBezTo>
                <a:cubicBezTo>
                  <a:pt x="439" y="69"/>
                  <a:pt x="439" y="71"/>
                  <a:pt x="441" y="72"/>
                </a:cubicBezTo>
                <a:cubicBezTo>
                  <a:pt x="441" y="73"/>
                  <a:pt x="442" y="73"/>
                  <a:pt x="443" y="73"/>
                </a:cubicBezTo>
                <a:cubicBezTo>
                  <a:pt x="444" y="73"/>
                  <a:pt x="444" y="73"/>
                  <a:pt x="445" y="72"/>
                </a:cubicBezTo>
                <a:cubicBezTo>
                  <a:pt x="463" y="54"/>
                  <a:pt x="463" y="54"/>
                  <a:pt x="463" y="54"/>
                </a:cubicBezTo>
                <a:cubicBezTo>
                  <a:pt x="463" y="54"/>
                  <a:pt x="463" y="54"/>
                  <a:pt x="463" y="54"/>
                </a:cubicBezTo>
                <a:cubicBezTo>
                  <a:pt x="463" y="54"/>
                  <a:pt x="463" y="54"/>
                  <a:pt x="464" y="54"/>
                </a:cubicBezTo>
                <a:cubicBezTo>
                  <a:pt x="464" y="54"/>
                  <a:pt x="464" y="53"/>
                  <a:pt x="464" y="53"/>
                </a:cubicBezTo>
                <a:cubicBezTo>
                  <a:pt x="464" y="53"/>
                  <a:pt x="464" y="53"/>
                  <a:pt x="464" y="53"/>
                </a:cubicBezTo>
                <a:cubicBezTo>
                  <a:pt x="464" y="52"/>
                  <a:pt x="464" y="52"/>
                  <a:pt x="464" y="52"/>
                </a:cubicBezTo>
                <a:cubicBezTo>
                  <a:pt x="464" y="52"/>
                  <a:pt x="464" y="52"/>
                  <a:pt x="464" y="52"/>
                </a:cubicBezTo>
                <a:cubicBezTo>
                  <a:pt x="464" y="51"/>
                  <a:pt x="464" y="51"/>
                  <a:pt x="464" y="51"/>
                </a:cubicBezTo>
                <a:cubicBezTo>
                  <a:pt x="464" y="51"/>
                  <a:pt x="464" y="51"/>
                  <a:pt x="464" y="50"/>
                </a:cubicBezTo>
                <a:close/>
                <a:moveTo>
                  <a:pt x="490" y="23"/>
                </a:moveTo>
                <a:cubicBezTo>
                  <a:pt x="491" y="23"/>
                  <a:pt x="492" y="24"/>
                  <a:pt x="492" y="24"/>
                </a:cubicBezTo>
                <a:cubicBezTo>
                  <a:pt x="493" y="24"/>
                  <a:pt x="494" y="23"/>
                  <a:pt x="495" y="23"/>
                </a:cubicBezTo>
                <a:cubicBezTo>
                  <a:pt x="502" y="15"/>
                  <a:pt x="502" y="15"/>
                  <a:pt x="502" y="15"/>
                </a:cubicBezTo>
                <a:cubicBezTo>
                  <a:pt x="506" y="11"/>
                  <a:pt x="506" y="11"/>
                  <a:pt x="506" y="11"/>
                </a:cubicBezTo>
                <a:cubicBezTo>
                  <a:pt x="508" y="10"/>
                  <a:pt x="508" y="8"/>
                  <a:pt x="506" y="7"/>
                </a:cubicBezTo>
                <a:cubicBezTo>
                  <a:pt x="505" y="5"/>
                  <a:pt x="503" y="5"/>
                  <a:pt x="502" y="7"/>
                </a:cubicBezTo>
                <a:cubicBezTo>
                  <a:pt x="495" y="14"/>
                  <a:pt x="495" y="14"/>
                  <a:pt x="495" y="14"/>
                </a:cubicBezTo>
                <a:cubicBezTo>
                  <a:pt x="490" y="18"/>
                  <a:pt x="490" y="18"/>
                  <a:pt x="490" y="18"/>
                </a:cubicBezTo>
                <a:cubicBezTo>
                  <a:pt x="489" y="20"/>
                  <a:pt x="489" y="22"/>
                  <a:pt x="490" y="23"/>
                </a:cubicBezTo>
                <a:close/>
                <a:moveTo>
                  <a:pt x="429" y="80"/>
                </a:moveTo>
                <a:cubicBezTo>
                  <a:pt x="415" y="93"/>
                  <a:pt x="415" y="93"/>
                  <a:pt x="415" y="93"/>
                </a:cubicBezTo>
                <a:cubicBezTo>
                  <a:pt x="415" y="93"/>
                  <a:pt x="415" y="94"/>
                  <a:pt x="415" y="94"/>
                </a:cubicBezTo>
                <a:cubicBezTo>
                  <a:pt x="414" y="94"/>
                  <a:pt x="414" y="95"/>
                  <a:pt x="414" y="95"/>
                </a:cubicBezTo>
                <a:cubicBezTo>
                  <a:pt x="411" y="97"/>
                  <a:pt x="411" y="97"/>
                  <a:pt x="411" y="97"/>
                </a:cubicBezTo>
                <a:cubicBezTo>
                  <a:pt x="410" y="99"/>
                  <a:pt x="410" y="100"/>
                  <a:pt x="411" y="102"/>
                </a:cubicBezTo>
                <a:cubicBezTo>
                  <a:pt x="412" y="102"/>
                  <a:pt x="413" y="103"/>
                  <a:pt x="414" y="103"/>
                </a:cubicBezTo>
                <a:cubicBezTo>
                  <a:pt x="414" y="103"/>
                  <a:pt x="415" y="102"/>
                  <a:pt x="416" y="102"/>
                </a:cubicBezTo>
                <a:cubicBezTo>
                  <a:pt x="418" y="99"/>
                  <a:pt x="418" y="99"/>
                  <a:pt x="418" y="99"/>
                </a:cubicBezTo>
                <a:cubicBezTo>
                  <a:pt x="418" y="99"/>
                  <a:pt x="419" y="99"/>
                  <a:pt x="419" y="98"/>
                </a:cubicBezTo>
                <a:cubicBezTo>
                  <a:pt x="419" y="98"/>
                  <a:pt x="420" y="98"/>
                  <a:pt x="420" y="98"/>
                </a:cubicBezTo>
                <a:cubicBezTo>
                  <a:pt x="433" y="84"/>
                  <a:pt x="433" y="84"/>
                  <a:pt x="433" y="84"/>
                </a:cubicBezTo>
                <a:cubicBezTo>
                  <a:pt x="434" y="83"/>
                  <a:pt x="434" y="81"/>
                  <a:pt x="433" y="80"/>
                </a:cubicBezTo>
                <a:cubicBezTo>
                  <a:pt x="432" y="79"/>
                  <a:pt x="430" y="79"/>
                  <a:pt x="429" y="80"/>
                </a:cubicBezTo>
                <a:close/>
                <a:moveTo>
                  <a:pt x="432" y="95"/>
                </a:moveTo>
                <a:cubicBezTo>
                  <a:pt x="431" y="94"/>
                  <a:pt x="429" y="94"/>
                  <a:pt x="428" y="95"/>
                </a:cubicBezTo>
                <a:cubicBezTo>
                  <a:pt x="415" y="108"/>
                  <a:pt x="415" y="108"/>
                  <a:pt x="415" y="108"/>
                </a:cubicBezTo>
                <a:cubicBezTo>
                  <a:pt x="413" y="109"/>
                  <a:pt x="413" y="111"/>
                  <a:pt x="415" y="112"/>
                </a:cubicBezTo>
                <a:cubicBezTo>
                  <a:pt x="415" y="113"/>
                  <a:pt x="416" y="113"/>
                  <a:pt x="417" y="113"/>
                </a:cubicBezTo>
                <a:cubicBezTo>
                  <a:pt x="418" y="113"/>
                  <a:pt x="418" y="113"/>
                  <a:pt x="419" y="112"/>
                </a:cubicBezTo>
                <a:cubicBezTo>
                  <a:pt x="432" y="99"/>
                  <a:pt x="432" y="99"/>
                  <a:pt x="432" y="99"/>
                </a:cubicBezTo>
                <a:cubicBezTo>
                  <a:pt x="433" y="98"/>
                  <a:pt x="433" y="96"/>
                  <a:pt x="432" y="95"/>
                </a:cubicBezTo>
                <a:close/>
                <a:moveTo>
                  <a:pt x="212" y="319"/>
                </a:moveTo>
                <a:cubicBezTo>
                  <a:pt x="212" y="319"/>
                  <a:pt x="212" y="319"/>
                  <a:pt x="212" y="319"/>
                </a:cubicBezTo>
                <a:cubicBezTo>
                  <a:pt x="379" y="152"/>
                  <a:pt x="379" y="152"/>
                  <a:pt x="379" y="152"/>
                </a:cubicBezTo>
                <a:cubicBezTo>
                  <a:pt x="380" y="151"/>
                  <a:pt x="380" y="149"/>
                  <a:pt x="379" y="148"/>
                </a:cubicBezTo>
                <a:cubicBezTo>
                  <a:pt x="378" y="147"/>
                  <a:pt x="376" y="147"/>
                  <a:pt x="375" y="148"/>
                </a:cubicBezTo>
                <a:cubicBezTo>
                  <a:pt x="208" y="315"/>
                  <a:pt x="208" y="315"/>
                  <a:pt x="208" y="315"/>
                </a:cubicBezTo>
                <a:cubicBezTo>
                  <a:pt x="208" y="315"/>
                  <a:pt x="208" y="315"/>
                  <a:pt x="208" y="315"/>
                </a:cubicBezTo>
                <a:cubicBezTo>
                  <a:pt x="178" y="345"/>
                  <a:pt x="178" y="345"/>
                  <a:pt x="178" y="345"/>
                </a:cubicBezTo>
                <a:cubicBezTo>
                  <a:pt x="176" y="346"/>
                  <a:pt x="176" y="348"/>
                  <a:pt x="178" y="349"/>
                </a:cubicBezTo>
                <a:cubicBezTo>
                  <a:pt x="178" y="350"/>
                  <a:pt x="179" y="350"/>
                  <a:pt x="180" y="350"/>
                </a:cubicBezTo>
                <a:cubicBezTo>
                  <a:pt x="181" y="350"/>
                  <a:pt x="181" y="350"/>
                  <a:pt x="182" y="349"/>
                </a:cubicBezTo>
                <a:lnTo>
                  <a:pt x="212" y="319"/>
                </a:lnTo>
                <a:close/>
                <a:moveTo>
                  <a:pt x="172" y="360"/>
                </a:moveTo>
                <a:cubicBezTo>
                  <a:pt x="173" y="358"/>
                  <a:pt x="173" y="357"/>
                  <a:pt x="172" y="355"/>
                </a:cubicBezTo>
                <a:cubicBezTo>
                  <a:pt x="171" y="354"/>
                  <a:pt x="169" y="354"/>
                  <a:pt x="167" y="355"/>
                </a:cubicBezTo>
                <a:cubicBezTo>
                  <a:pt x="163" y="360"/>
                  <a:pt x="163" y="360"/>
                  <a:pt x="163" y="360"/>
                </a:cubicBezTo>
                <a:cubicBezTo>
                  <a:pt x="161" y="361"/>
                  <a:pt x="161" y="363"/>
                  <a:pt x="163" y="364"/>
                </a:cubicBezTo>
                <a:cubicBezTo>
                  <a:pt x="163" y="365"/>
                  <a:pt x="164" y="365"/>
                  <a:pt x="165" y="365"/>
                </a:cubicBezTo>
                <a:cubicBezTo>
                  <a:pt x="166" y="365"/>
                  <a:pt x="166" y="365"/>
                  <a:pt x="167" y="364"/>
                </a:cubicBezTo>
                <a:lnTo>
                  <a:pt x="172" y="360"/>
                </a:lnTo>
                <a:close/>
                <a:moveTo>
                  <a:pt x="486" y="37"/>
                </a:moveTo>
                <a:cubicBezTo>
                  <a:pt x="486" y="37"/>
                  <a:pt x="486" y="37"/>
                  <a:pt x="486" y="37"/>
                </a:cubicBezTo>
                <a:cubicBezTo>
                  <a:pt x="478" y="45"/>
                  <a:pt x="478" y="45"/>
                  <a:pt x="478" y="45"/>
                </a:cubicBezTo>
                <a:cubicBezTo>
                  <a:pt x="477" y="46"/>
                  <a:pt x="477" y="47"/>
                  <a:pt x="477" y="48"/>
                </a:cubicBezTo>
                <a:cubicBezTo>
                  <a:pt x="476" y="48"/>
                  <a:pt x="475" y="48"/>
                  <a:pt x="474" y="49"/>
                </a:cubicBezTo>
                <a:cubicBezTo>
                  <a:pt x="464" y="58"/>
                  <a:pt x="464" y="58"/>
                  <a:pt x="464" y="58"/>
                </a:cubicBezTo>
                <a:cubicBezTo>
                  <a:pt x="435" y="87"/>
                  <a:pt x="435" y="87"/>
                  <a:pt x="435" y="87"/>
                </a:cubicBezTo>
                <a:cubicBezTo>
                  <a:pt x="434" y="89"/>
                  <a:pt x="434" y="90"/>
                  <a:pt x="435" y="92"/>
                </a:cubicBezTo>
                <a:cubicBezTo>
                  <a:pt x="436" y="92"/>
                  <a:pt x="437" y="93"/>
                  <a:pt x="438" y="93"/>
                </a:cubicBezTo>
                <a:cubicBezTo>
                  <a:pt x="438" y="93"/>
                  <a:pt x="439" y="92"/>
                  <a:pt x="440" y="92"/>
                </a:cubicBezTo>
                <a:cubicBezTo>
                  <a:pt x="458" y="74"/>
                  <a:pt x="458" y="74"/>
                  <a:pt x="458" y="74"/>
                </a:cubicBezTo>
                <a:cubicBezTo>
                  <a:pt x="469" y="63"/>
                  <a:pt x="469" y="63"/>
                  <a:pt x="469" y="63"/>
                </a:cubicBezTo>
                <a:cubicBezTo>
                  <a:pt x="478" y="53"/>
                  <a:pt x="478" y="53"/>
                  <a:pt x="478" y="53"/>
                </a:cubicBezTo>
                <a:cubicBezTo>
                  <a:pt x="479" y="52"/>
                  <a:pt x="479" y="51"/>
                  <a:pt x="479" y="50"/>
                </a:cubicBezTo>
                <a:cubicBezTo>
                  <a:pt x="479" y="50"/>
                  <a:pt x="480" y="50"/>
                  <a:pt x="480" y="50"/>
                </a:cubicBezTo>
                <a:cubicBezTo>
                  <a:pt x="481" y="50"/>
                  <a:pt x="481" y="50"/>
                  <a:pt x="482" y="49"/>
                </a:cubicBezTo>
                <a:cubicBezTo>
                  <a:pt x="490" y="41"/>
                  <a:pt x="490" y="41"/>
                  <a:pt x="490" y="41"/>
                </a:cubicBezTo>
                <a:cubicBezTo>
                  <a:pt x="490" y="41"/>
                  <a:pt x="490" y="41"/>
                  <a:pt x="490" y="41"/>
                </a:cubicBezTo>
                <a:cubicBezTo>
                  <a:pt x="490" y="41"/>
                  <a:pt x="490" y="41"/>
                  <a:pt x="491" y="41"/>
                </a:cubicBezTo>
                <a:cubicBezTo>
                  <a:pt x="523" y="9"/>
                  <a:pt x="523" y="9"/>
                  <a:pt x="523" y="9"/>
                </a:cubicBezTo>
                <a:cubicBezTo>
                  <a:pt x="524" y="8"/>
                  <a:pt x="524" y="6"/>
                  <a:pt x="523" y="4"/>
                </a:cubicBezTo>
                <a:cubicBezTo>
                  <a:pt x="521" y="3"/>
                  <a:pt x="519" y="3"/>
                  <a:pt x="518" y="4"/>
                </a:cubicBezTo>
                <a:cubicBezTo>
                  <a:pt x="486" y="36"/>
                  <a:pt x="486" y="36"/>
                  <a:pt x="486" y="36"/>
                </a:cubicBezTo>
                <a:cubicBezTo>
                  <a:pt x="486" y="37"/>
                  <a:pt x="486" y="37"/>
                  <a:pt x="486" y="37"/>
                </a:cubicBezTo>
                <a:close/>
                <a:moveTo>
                  <a:pt x="510" y="31"/>
                </a:moveTo>
                <a:cubicBezTo>
                  <a:pt x="511" y="31"/>
                  <a:pt x="512" y="31"/>
                  <a:pt x="513" y="31"/>
                </a:cubicBezTo>
                <a:cubicBezTo>
                  <a:pt x="513" y="31"/>
                  <a:pt x="514" y="31"/>
                  <a:pt x="515" y="31"/>
                </a:cubicBezTo>
                <a:cubicBezTo>
                  <a:pt x="537" y="8"/>
                  <a:pt x="537" y="8"/>
                  <a:pt x="537" y="8"/>
                </a:cubicBezTo>
                <a:cubicBezTo>
                  <a:pt x="539" y="7"/>
                  <a:pt x="539" y="5"/>
                  <a:pt x="537" y="4"/>
                </a:cubicBezTo>
                <a:cubicBezTo>
                  <a:pt x="536" y="2"/>
                  <a:pt x="534" y="2"/>
                  <a:pt x="533" y="4"/>
                </a:cubicBezTo>
                <a:cubicBezTo>
                  <a:pt x="510" y="26"/>
                  <a:pt x="510" y="26"/>
                  <a:pt x="510" y="26"/>
                </a:cubicBezTo>
                <a:cubicBezTo>
                  <a:pt x="509" y="27"/>
                  <a:pt x="509" y="29"/>
                  <a:pt x="510" y="31"/>
                </a:cubicBezTo>
                <a:close/>
                <a:moveTo>
                  <a:pt x="389" y="152"/>
                </a:moveTo>
                <a:cubicBezTo>
                  <a:pt x="388" y="151"/>
                  <a:pt x="386" y="151"/>
                  <a:pt x="384" y="152"/>
                </a:cubicBezTo>
                <a:cubicBezTo>
                  <a:pt x="181" y="356"/>
                  <a:pt x="181" y="356"/>
                  <a:pt x="181" y="356"/>
                </a:cubicBezTo>
                <a:cubicBezTo>
                  <a:pt x="179" y="357"/>
                  <a:pt x="179" y="359"/>
                  <a:pt x="181" y="360"/>
                </a:cubicBezTo>
                <a:cubicBezTo>
                  <a:pt x="181" y="361"/>
                  <a:pt x="182" y="361"/>
                  <a:pt x="183" y="361"/>
                </a:cubicBezTo>
                <a:cubicBezTo>
                  <a:pt x="184" y="361"/>
                  <a:pt x="184" y="361"/>
                  <a:pt x="185" y="360"/>
                </a:cubicBezTo>
                <a:cubicBezTo>
                  <a:pt x="389" y="157"/>
                  <a:pt x="389" y="157"/>
                  <a:pt x="389" y="157"/>
                </a:cubicBezTo>
                <a:cubicBezTo>
                  <a:pt x="390" y="155"/>
                  <a:pt x="390" y="153"/>
                  <a:pt x="389" y="152"/>
                </a:cubicBezTo>
                <a:close/>
                <a:moveTo>
                  <a:pt x="492" y="48"/>
                </a:moveTo>
                <a:cubicBezTo>
                  <a:pt x="491" y="47"/>
                  <a:pt x="491" y="47"/>
                  <a:pt x="490" y="47"/>
                </a:cubicBezTo>
                <a:cubicBezTo>
                  <a:pt x="489" y="48"/>
                  <a:pt x="489" y="48"/>
                  <a:pt x="488" y="48"/>
                </a:cubicBezTo>
                <a:cubicBezTo>
                  <a:pt x="485" y="51"/>
                  <a:pt x="485" y="51"/>
                  <a:pt x="485" y="51"/>
                </a:cubicBezTo>
                <a:cubicBezTo>
                  <a:pt x="485" y="51"/>
                  <a:pt x="485" y="51"/>
                  <a:pt x="485" y="51"/>
                </a:cubicBezTo>
                <a:cubicBezTo>
                  <a:pt x="468" y="68"/>
                  <a:pt x="468" y="68"/>
                  <a:pt x="468" y="68"/>
                </a:cubicBezTo>
                <a:cubicBezTo>
                  <a:pt x="467" y="69"/>
                  <a:pt x="467" y="71"/>
                  <a:pt x="468" y="73"/>
                </a:cubicBezTo>
                <a:cubicBezTo>
                  <a:pt x="469" y="73"/>
                  <a:pt x="470" y="73"/>
                  <a:pt x="471" y="73"/>
                </a:cubicBezTo>
                <a:cubicBezTo>
                  <a:pt x="471" y="73"/>
                  <a:pt x="472" y="73"/>
                  <a:pt x="473" y="73"/>
                </a:cubicBezTo>
                <a:cubicBezTo>
                  <a:pt x="475" y="70"/>
                  <a:pt x="475" y="70"/>
                  <a:pt x="475" y="70"/>
                </a:cubicBezTo>
                <a:cubicBezTo>
                  <a:pt x="485" y="60"/>
                  <a:pt x="485" y="60"/>
                  <a:pt x="485" y="60"/>
                </a:cubicBezTo>
                <a:cubicBezTo>
                  <a:pt x="485" y="60"/>
                  <a:pt x="485" y="60"/>
                  <a:pt x="485" y="60"/>
                </a:cubicBezTo>
                <a:cubicBezTo>
                  <a:pt x="485" y="60"/>
                  <a:pt x="486" y="60"/>
                  <a:pt x="486" y="60"/>
                </a:cubicBezTo>
                <a:cubicBezTo>
                  <a:pt x="486" y="60"/>
                  <a:pt x="486" y="59"/>
                  <a:pt x="486" y="59"/>
                </a:cubicBezTo>
                <a:cubicBezTo>
                  <a:pt x="488" y="57"/>
                  <a:pt x="488" y="57"/>
                  <a:pt x="488" y="57"/>
                </a:cubicBezTo>
                <a:cubicBezTo>
                  <a:pt x="488" y="57"/>
                  <a:pt x="488" y="57"/>
                  <a:pt x="488" y="57"/>
                </a:cubicBezTo>
                <a:cubicBezTo>
                  <a:pt x="490" y="56"/>
                  <a:pt x="490" y="56"/>
                  <a:pt x="490" y="56"/>
                </a:cubicBezTo>
                <a:cubicBezTo>
                  <a:pt x="490" y="56"/>
                  <a:pt x="490" y="56"/>
                  <a:pt x="490" y="56"/>
                </a:cubicBezTo>
                <a:cubicBezTo>
                  <a:pt x="493" y="53"/>
                  <a:pt x="493" y="53"/>
                  <a:pt x="493" y="53"/>
                </a:cubicBezTo>
                <a:cubicBezTo>
                  <a:pt x="494" y="51"/>
                  <a:pt x="494" y="49"/>
                  <a:pt x="493" y="48"/>
                </a:cubicBezTo>
                <a:cubicBezTo>
                  <a:pt x="493" y="48"/>
                  <a:pt x="492" y="48"/>
                  <a:pt x="492" y="48"/>
                </a:cubicBezTo>
                <a:close/>
                <a:moveTo>
                  <a:pt x="172" y="364"/>
                </a:moveTo>
                <a:cubicBezTo>
                  <a:pt x="168" y="369"/>
                  <a:pt x="168" y="369"/>
                  <a:pt x="168" y="369"/>
                </a:cubicBezTo>
                <a:cubicBezTo>
                  <a:pt x="166" y="370"/>
                  <a:pt x="166" y="372"/>
                  <a:pt x="168" y="373"/>
                </a:cubicBezTo>
                <a:cubicBezTo>
                  <a:pt x="168" y="374"/>
                  <a:pt x="169" y="374"/>
                  <a:pt x="170" y="374"/>
                </a:cubicBezTo>
                <a:cubicBezTo>
                  <a:pt x="171" y="374"/>
                  <a:pt x="171" y="374"/>
                  <a:pt x="172" y="373"/>
                </a:cubicBezTo>
                <a:cubicBezTo>
                  <a:pt x="177" y="369"/>
                  <a:pt x="177" y="369"/>
                  <a:pt x="177" y="369"/>
                </a:cubicBezTo>
                <a:cubicBezTo>
                  <a:pt x="178" y="367"/>
                  <a:pt x="178" y="365"/>
                  <a:pt x="177" y="364"/>
                </a:cubicBezTo>
                <a:cubicBezTo>
                  <a:pt x="176" y="363"/>
                  <a:pt x="174" y="363"/>
                  <a:pt x="172" y="364"/>
                </a:cubicBezTo>
                <a:close/>
                <a:moveTo>
                  <a:pt x="464" y="73"/>
                </a:moveTo>
                <a:cubicBezTo>
                  <a:pt x="462" y="75"/>
                  <a:pt x="462" y="75"/>
                  <a:pt x="462" y="75"/>
                </a:cubicBezTo>
                <a:cubicBezTo>
                  <a:pt x="461" y="76"/>
                  <a:pt x="461" y="78"/>
                  <a:pt x="462" y="79"/>
                </a:cubicBezTo>
                <a:cubicBezTo>
                  <a:pt x="463" y="79"/>
                  <a:pt x="464" y="80"/>
                  <a:pt x="464" y="80"/>
                </a:cubicBezTo>
                <a:cubicBezTo>
                  <a:pt x="465" y="80"/>
                  <a:pt x="466" y="79"/>
                  <a:pt x="466" y="79"/>
                </a:cubicBezTo>
                <a:cubicBezTo>
                  <a:pt x="468" y="77"/>
                  <a:pt x="468" y="77"/>
                  <a:pt x="468" y="77"/>
                </a:cubicBezTo>
                <a:cubicBezTo>
                  <a:pt x="470" y="76"/>
                  <a:pt x="470" y="74"/>
                  <a:pt x="468" y="73"/>
                </a:cubicBezTo>
                <a:cubicBezTo>
                  <a:pt x="467" y="71"/>
                  <a:pt x="465" y="71"/>
                  <a:pt x="464" y="73"/>
                </a:cubicBezTo>
                <a:close/>
                <a:moveTo>
                  <a:pt x="435" y="102"/>
                </a:moveTo>
                <a:cubicBezTo>
                  <a:pt x="431" y="106"/>
                  <a:pt x="431" y="106"/>
                  <a:pt x="431" y="106"/>
                </a:cubicBezTo>
                <a:cubicBezTo>
                  <a:pt x="424" y="112"/>
                  <a:pt x="424" y="112"/>
                  <a:pt x="424" y="112"/>
                </a:cubicBezTo>
                <a:cubicBezTo>
                  <a:pt x="423" y="114"/>
                  <a:pt x="423" y="115"/>
                  <a:pt x="424" y="117"/>
                </a:cubicBezTo>
                <a:cubicBezTo>
                  <a:pt x="425" y="117"/>
                  <a:pt x="426" y="118"/>
                  <a:pt x="426" y="118"/>
                </a:cubicBezTo>
                <a:cubicBezTo>
                  <a:pt x="427" y="118"/>
                  <a:pt x="428" y="117"/>
                  <a:pt x="429" y="117"/>
                </a:cubicBezTo>
                <a:cubicBezTo>
                  <a:pt x="435" y="110"/>
                  <a:pt x="435" y="110"/>
                  <a:pt x="435" y="110"/>
                </a:cubicBezTo>
                <a:cubicBezTo>
                  <a:pt x="439" y="106"/>
                  <a:pt x="439" y="106"/>
                  <a:pt x="439" y="106"/>
                </a:cubicBezTo>
                <a:cubicBezTo>
                  <a:pt x="441" y="105"/>
                  <a:pt x="441" y="103"/>
                  <a:pt x="439" y="102"/>
                </a:cubicBezTo>
                <a:cubicBezTo>
                  <a:pt x="438" y="100"/>
                  <a:pt x="436" y="100"/>
                  <a:pt x="435" y="102"/>
                </a:cubicBezTo>
                <a:close/>
                <a:moveTo>
                  <a:pt x="533" y="22"/>
                </a:moveTo>
                <a:cubicBezTo>
                  <a:pt x="534" y="22"/>
                  <a:pt x="535" y="23"/>
                  <a:pt x="535" y="23"/>
                </a:cubicBezTo>
                <a:cubicBezTo>
                  <a:pt x="536" y="23"/>
                  <a:pt x="537" y="22"/>
                  <a:pt x="538" y="22"/>
                </a:cubicBezTo>
                <a:cubicBezTo>
                  <a:pt x="551" y="8"/>
                  <a:pt x="551" y="8"/>
                  <a:pt x="551" y="8"/>
                </a:cubicBezTo>
                <a:cubicBezTo>
                  <a:pt x="552" y="7"/>
                  <a:pt x="552" y="5"/>
                  <a:pt x="551" y="4"/>
                </a:cubicBezTo>
                <a:cubicBezTo>
                  <a:pt x="550" y="3"/>
                  <a:pt x="548" y="3"/>
                  <a:pt x="547" y="4"/>
                </a:cubicBezTo>
                <a:cubicBezTo>
                  <a:pt x="533" y="17"/>
                  <a:pt x="533" y="17"/>
                  <a:pt x="533" y="17"/>
                </a:cubicBezTo>
                <a:cubicBezTo>
                  <a:pt x="532" y="19"/>
                  <a:pt x="532" y="21"/>
                  <a:pt x="533" y="22"/>
                </a:cubicBezTo>
                <a:close/>
                <a:moveTo>
                  <a:pt x="399" y="161"/>
                </a:moveTo>
                <a:cubicBezTo>
                  <a:pt x="400" y="159"/>
                  <a:pt x="400" y="157"/>
                  <a:pt x="399" y="156"/>
                </a:cubicBezTo>
                <a:cubicBezTo>
                  <a:pt x="398" y="155"/>
                  <a:pt x="396" y="155"/>
                  <a:pt x="394" y="156"/>
                </a:cubicBezTo>
                <a:cubicBezTo>
                  <a:pt x="188" y="363"/>
                  <a:pt x="188" y="363"/>
                  <a:pt x="188" y="363"/>
                </a:cubicBezTo>
                <a:cubicBezTo>
                  <a:pt x="187" y="364"/>
                  <a:pt x="187" y="366"/>
                  <a:pt x="188" y="367"/>
                </a:cubicBezTo>
                <a:cubicBezTo>
                  <a:pt x="188" y="368"/>
                  <a:pt x="189" y="368"/>
                  <a:pt x="190" y="368"/>
                </a:cubicBezTo>
                <a:cubicBezTo>
                  <a:pt x="191" y="368"/>
                  <a:pt x="192" y="368"/>
                  <a:pt x="192" y="367"/>
                </a:cubicBezTo>
                <a:lnTo>
                  <a:pt x="399" y="161"/>
                </a:lnTo>
                <a:close/>
                <a:moveTo>
                  <a:pt x="495" y="55"/>
                </a:moveTo>
                <a:cubicBezTo>
                  <a:pt x="479" y="72"/>
                  <a:pt x="479" y="72"/>
                  <a:pt x="479" y="72"/>
                </a:cubicBezTo>
                <a:cubicBezTo>
                  <a:pt x="479" y="72"/>
                  <a:pt x="479" y="72"/>
                  <a:pt x="478" y="72"/>
                </a:cubicBezTo>
                <a:cubicBezTo>
                  <a:pt x="478" y="72"/>
                  <a:pt x="478" y="73"/>
                  <a:pt x="478" y="73"/>
                </a:cubicBezTo>
                <a:cubicBezTo>
                  <a:pt x="474" y="77"/>
                  <a:pt x="474" y="77"/>
                  <a:pt x="474" y="77"/>
                </a:cubicBezTo>
                <a:cubicBezTo>
                  <a:pt x="474" y="77"/>
                  <a:pt x="474" y="77"/>
                  <a:pt x="473" y="77"/>
                </a:cubicBezTo>
                <a:cubicBezTo>
                  <a:pt x="473" y="77"/>
                  <a:pt x="473" y="78"/>
                  <a:pt x="473" y="78"/>
                </a:cubicBezTo>
                <a:cubicBezTo>
                  <a:pt x="467" y="84"/>
                  <a:pt x="467" y="84"/>
                  <a:pt x="467" y="84"/>
                </a:cubicBezTo>
                <a:cubicBezTo>
                  <a:pt x="466" y="85"/>
                  <a:pt x="466" y="87"/>
                  <a:pt x="467" y="88"/>
                </a:cubicBezTo>
                <a:cubicBezTo>
                  <a:pt x="468" y="89"/>
                  <a:pt x="468" y="89"/>
                  <a:pt x="469" y="89"/>
                </a:cubicBezTo>
                <a:cubicBezTo>
                  <a:pt x="470" y="89"/>
                  <a:pt x="471" y="89"/>
                  <a:pt x="471" y="88"/>
                </a:cubicBezTo>
                <a:cubicBezTo>
                  <a:pt x="477" y="82"/>
                  <a:pt x="477" y="82"/>
                  <a:pt x="477" y="82"/>
                </a:cubicBezTo>
                <a:cubicBezTo>
                  <a:pt x="477" y="82"/>
                  <a:pt x="478" y="82"/>
                  <a:pt x="478" y="81"/>
                </a:cubicBezTo>
                <a:cubicBezTo>
                  <a:pt x="478" y="81"/>
                  <a:pt x="478" y="81"/>
                  <a:pt x="478" y="81"/>
                </a:cubicBezTo>
                <a:cubicBezTo>
                  <a:pt x="482" y="77"/>
                  <a:pt x="482" y="77"/>
                  <a:pt x="482" y="77"/>
                </a:cubicBezTo>
                <a:cubicBezTo>
                  <a:pt x="482" y="77"/>
                  <a:pt x="482" y="77"/>
                  <a:pt x="483" y="77"/>
                </a:cubicBezTo>
                <a:cubicBezTo>
                  <a:pt x="483" y="76"/>
                  <a:pt x="483" y="76"/>
                  <a:pt x="483" y="76"/>
                </a:cubicBezTo>
                <a:cubicBezTo>
                  <a:pt x="500" y="60"/>
                  <a:pt x="500" y="60"/>
                  <a:pt x="500" y="60"/>
                </a:cubicBezTo>
                <a:cubicBezTo>
                  <a:pt x="501" y="58"/>
                  <a:pt x="501" y="56"/>
                  <a:pt x="500" y="55"/>
                </a:cubicBezTo>
                <a:cubicBezTo>
                  <a:pt x="499" y="54"/>
                  <a:pt x="497" y="54"/>
                  <a:pt x="495" y="55"/>
                </a:cubicBezTo>
                <a:close/>
                <a:moveTo>
                  <a:pt x="454" y="96"/>
                </a:moveTo>
                <a:cubicBezTo>
                  <a:pt x="452" y="99"/>
                  <a:pt x="452" y="99"/>
                  <a:pt x="452" y="99"/>
                </a:cubicBezTo>
                <a:cubicBezTo>
                  <a:pt x="451" y="100"/>
                  <a:pt x="451" y="102"/>
                  <a:pt x="452" y="103"/>
                </a:cubicBezTo>
                <a:cubicBezTo>
                  <a:pt x="453" y="103"/>
                  <a:pt x="453" y="104"/>
                  <a:pt x="454" y="104"/>
                </a:cubicBezTo>
                <a:cubicBezTo>
                  <a:pt x="455" y="104"/>
                  <a:pt x="456" y="103"/>
                  <a:pt x="456" y="103"/>
                </a:cubicBezTo>
                <a:cubicBezTo>
                  <a:pt x="459" y="101"/>
                  <a:pt x="459" y="101"/>
                  <a:pt x="459" y="101"/>
                </a:cubicBezTo>
                <a:cubicBezTo>
                  <a:pt x="460" y="100"/>
                  <a:pt x="460" y="98"/>
                  <a:pt x="459" y="96"/>
                </a:cubicBezTo>
                <a:cubicBezTo>
                  <a:pt x="457" y="95"/>
                  <a:pt x="455" y="95"/>
                  <a:pt x="454" y="96"/>
                </a:cubicBezTo>
                <a:close/>
                <a:moveTo>
                  <a:pt x="437" y="114"/>
                </a:moveTo>
                <a:cubicBezTo>
                  <a:pt x="435" y="116"/>
                  <a:pt x="435" y="116"/>
                  <a:pt x="435" y="116"/>
                </a:cubicBezTo>
                <a:cubicBezTo>
                  <a:pt x="435" y="116"/>
                  <a:pt x="434" y="116"/>
                  <a:pt x="434" y="117"/>
                </a:cubicBezTo>
                <a:cubicBezTo>
                  <a:pt x="434" y="117"/>
                  <a:pt x="434" y="117"/>
                  <a:pt x="434" y="117"/>
                </a:cubicBezTo>
                <a:cubicBezTo>
                  <a:pt x="434" y="117"/>
                  <a:pt x="434" y="117"/>
                  <a:pt x="434" y="117"/>
                </a:cubicBezTo>
                <a:cubicBezTo>
                  <a:pt x="433" y="117"/>
                  <a:pt x="433" y="117"/>
                  <a:pt x="433" y="117"/>
                </a:cubicBezTo>
                <a:cubicBezTo>
                  <a:pt x="433" y="117"/>
                  <a:pt x="433" y="117"/>
                  <a:pt x="433" y="118"/>
                </a:cubicBezTo>
                <a:cubicBezTo>
                  <a:pt x="433" y="118"/>
                  <a:pt x="433" y="118"/>
                  <a:pt x="433" y="118"/>
                </a:cubicBezTo>
                <a:cubicBezTo>
                  <a:pt x="433" y="118"/>
                  <a:pt x="433" y="118"/>
                  <a:pt x="433" y="119"/>
                </a:cubicBezTo>
                <a:cubicBezTo>
                  <a:pt x="433" y="119"/>
                  <a:pt x="433" y="119"/>
                  <a:pt x="433" y="119"/>
                </a:cubicBezTo>
                <a:cubicBezTo>
                  <a:pt x="433" y="119"/>
                  <a:pt x="433" y="120"/>
                  <a:pt x="433" y="120"/>
                </a:cubicBezTo>
                <a:cubicBezTo>
                  <a:pt x="433" y="120"/>
                  <a:pt x="433" y="120"/>
                  <a:pt x="433" y="120"/>
                </a:cubicBezTo>
                <a:cubicBezTo>
                  <a:pt x="433" y="120"/>
                  <a:pt x="433" y="121"/>
                  <a:pt x="433" y="121"/>
                </a:cubicBezTo>
                <a:cubicBezTo>
                  <a:pt x="433" y="121"/>
                  <a:pt x="433" y="121"/>
                  <a:pt x="433" y="121"/>
                </a:cubicBezTo>
                <a:cubicBezTo>
                  <a:pt x="433" y="121"/>
                  <a:pt x="433" y="121"/>
                  <a:pt x="433" y="122"/>
                </a:cubicBezTo>
                <a:cubicBezTo>
                  <a:pt x="433" y="122"/>
                  <a:pt x="433" y="122"/>
                  <a:pt x="433" y="122"/>
                </a:cubicBezTo>
                <a:cubicBezTo>
                  <a:pt x="433" y="122"/>
                  <a:pt x="433" y="122"/>
                  <a:pt x="433" y="122"/>
                </a:cubicBezTo>
                <a:cubicBezTo>
                  <a:pt x="434" y="122"/>
                  <a:pt x="434" y="122"/>
                  <a:pt x="434" y="122"/>
                </a:cubicBezTo>
                <a:cubicBezTo>
                  <a:pt x="434" y="122"/>
                  <a:pt x="434" y="123"/>
                  <a:pt x="435" y="123"/>
                </a:cubicBezTo>
                <a:cubicBezTo>
                  <a:pt x="435" y="123"/>
                  <a:pt x="435" y="123"/>
                  <a:pt x="436" y="123"/>
                </a:cubicBezTo>
                <a:cubicBezTo>
                  <a:pt x="436" y="123"/>
                  <a:pt x="436" y="123"/>
                  <a:pt x="436" y="123"/>
                </a:cubicBezTo>
                <a:cubicBezTo>
                  <a:pt x="436" y="123"/>
                  <a:pt x="436" y="123"/>
                  <a:pt x="436" y="123"/>
                </a:cubicBezTo>
                <a:cubicBezTo>
                  <a:pt x="436" y="123"/>
                  <a:pt x="436" y="122"/>
                  <a:pt x="437" y="122"/>
                </a:cubicBezTo>
                <a:cubicBezTo>
                  <a:pt x="437" y="122"/>
                  <a:pt x="437" y="122"/>
                  <a:pt x="437" y="122"/>
                </a:cubicBezTo>
                <a:cubicBezTo>
                  <a:pt x="437" y="122"/>
                  <a:pt x="437" y="122"/>
                  <a:pt x="437" y="122"/>
                </a:cubicBezTo>
                <a:cubicBezTo>
                  <a:pt x="438" y="122"/>
                  <a:pt x="438" y="121"/>
                  <a:pt x="438" y="121"/>
                </a:cubicBezTo>
                <a:cubicBezTo>
                  <a:pt x="438" y="121"/>
                  <a:pt x="438" y="121"/>
                  <a:pt x="438" y="121"/>
                </a:cubicBezTo>
                <a:cubicBezTo>
                  <a:pt x="439" y="121"/>
                  <a:pt x="439" y="120"/>
                  <a:pt x="439" y="120"/>
                </a:cubicBezTo>
                <a:cubicBezTo>
                  <a:pt x="441" y="118"/>
                  <a:pt x="441" y="118"/>
                  <a:pt x="441" y="118"/>
                </a:cubicBezTo>
                <a:cubicBezTo>
                  <a:pt x="443" y="117"/>
                  <a:pt x="443" y="115"/>
                  <a:pt x="441" y="114"/>
                </a:cubicBezTo>
                <a:cubicBezTo>
                  <a:pt x="440" y="112"/>
                  <a:pt x="438" y="112"/>
                  <a:pt x="437" y="114"/>
                </a:cubicBezTo>
                <a:close/>
                <a:moveTo>
                  <a:pt x="197" y="376"/>
                </a:moveTo>
                <a:cubicBezTo>
                  <a:pt x="397" y="177"/>
                  <a:pt x="397" y="177"/>
                  <a:pt x="397" y="177"/>
                </a:cubicBezTo>
                <a:cubicBezTo>
                  <a:pt x="397" y="176"/>
                  <a:pt x="397" y="176"/>
                  <a:pt x="397" y="176"/>
                </a:cubicBezTo>
                <a:cubicBezTo>
                  <a:pt x="398" y="176"/>
                  <a:pt x="398" y="175"/>
                  <a:pt x="398" y="175"/>
                </a:cubicBezTo>
                <a:cubicBezTo>
                  <a:pt x="400" y="173"/>
                  <a:pt x="400" y="173"/>
                  <a:pt x="400" y="173"/>
                </a:cubicBezTo>
                <a:cubicBezTo>
                  <a:pt x="402" y="172"/>
                  <a:pt x="402" y="170"/>
                  <a:pt x="400" y="169"/>
                </a:cubicBezTo>
                <a:cubicBezTo>
                  <a:pt x="399" y="167"/>
                  <a:pt x="397" y="167"/>
                  <a:pt x="396" y="169"/>
                </a:cubicBezTo>
                <a:cubicBezTo>
                  <a:pt x="394" y="171"/>
                  <a:pt x="394" y="171"/>
                  <a:pt x="394" y="171"/>
                </a:cubicBezTo>
                <a:cubicBezTo>
                  <a:pt x="393" y="171"/>
                  <a:pt x="393" y="171"/>
                  <a:pt x="393" y="172"/>
                </a:cubicBezTo>
                <a:cubicBezTo>
                  <a:pt x="393" y="172"/>
                  <a:pt x="393" y="172"/>
                  <a:pt x="392" y="172"/>
                </a:cubicBezTo>
                <a:cubicBezTo>
                  <a:pt x="193" y="372"/>
                  <a:pt x="193" y="372"/>
                  <a:pt x="193" y="372"/>
                </a:cubicBezTo>
                <a:cubicBezTo>
                  <a:pt x="192" y="373"/>
                  <a:pt x="192" y="375"/>
                  <a:pt x="193" y="376"/>
                </a:cubicBezTo>
                <a:cubicBezTo>
                  <a:pt x="194" y="377"/>
                  <a:pt x="194" y="377"/>
                  <a:pt x="195" y="377"/>
                </a:cubicBezTo>
                <a:cubicBezTo>
                  <a:pt x="196" y="377"/>
                  <a:pt x="197" y="377"/>
                  <a:pt x="197" y="376"/>
                </a:cubicBezTo>
                <a:close/>
                <a:moveTo>
                  <a:pt x="549" y="20"/>
                </a:moveTo>
                <a:cubicBezTo>
                  <a:pt x="550" y="20"/>
                  <a:pt x="551" y="21"/>
                  <a:pt x="551" y="21"/>
                </a:cubicBezTo>
                <a:cubicBezTo>
                  <a:pt x="552" y="21"/>
                  <a:pt x="553" y="20"/>
                  <a:pt x="553" y="20"/>
                </a:cubicBezTo>
                <a:cubicBezTo>
                  <a:pt x="565" y="8"/>
                  <a:pt x="565" y="8"/>
                  <a:pt x="565" y="8"/>
                </a:cubicBezTo>
                <a:cubicBezTo>
                  <a:pt x="566" y="7"/>
                  <a:pt x="566" y="5"/>
                  <a:pt x="565" y="4"/>
                </a:cubicBezTo>
                <a:cubicBezTo>
                  <a:pt x="564" y="3"/>
                  <a:pt x="562" y="3"/>
                  <a:pt x="561" y="4"/>
                </a:cubicBezTo>
                <a:cubicBezTo>
                  <a:pt x="549" y="15"/>
                  <a:pt x="549" y="15"/>
                  <a:pt x="549" y="15"/>
                </a:cubicBezTo>
                <a:cubicBezTo>
                  <a:pt x="548" y="17"/>
                  <a:pt x="548" y="19"/>
                  <a:pt x="549" y="20"/>
                </a:cubicBezTo>
                <a:close/>
                <a:moveTo>
                  <a:pt x="505" y="60"/>
                </a:moveTo>
                <a:cubicBezTo>
                  <a:pt x="503" y="61"/>
                  <a:pt x="503" y="61"/>
                  <a:pt x="503" y="61"/>
                </a:cubicBezTo>
                <a:cubicBezTo>
                  <a:pt x="482" y="82"/>
                  <a:pt x="482" y="82"/>
                  <a:pt x="482" y="82"/>
                </a:cubicBezTo>
                <a:cubicBezTo>
                  <a:pt x="481" y="84"/>
                  <a:pt x="481" y="85"/>
                  <a:pt x="482" y="87"/>
                </a:cubicBezTo>
                <a:cubicBezTo>
                  <a:pt x="483" y="87"/>
                  <a:pt x="484" y="88"/>
                  <a:pt x="484" y="88"/>
                </a:cubicBezTo>
                <a:cubicBezTo>
                  <a:pt x="485" y="88"/>
                  <a:pt x="486" y="88"/>
                  <a:pt x="487" y="87"/>
                </a:cubicBezTo>
                <a:cubicBezTo>
                  <a:pt x="491" y="83"/>
                  <a:pt x="491" y="83"/>
                  <a:pt x="491" y="83"/>
                </a:cubicBezTo>
                <a:cubicBezTo>
                  <a:pt x="491" y="83"/>
                  <a:pt x="491" y="83"/>
                  <a:pt x="491" y="83"/>
                </a:cubicBezTo>
                <a:cubicBezTo>
                  <a:pt x="509" y="64"/>
                  <a:pt x="509" y="64"/>
                  <a:pt x="509" y="64"/>
                </a:cubicBezTo>
                <a:cubicBezTo>
                  <a:pt x="511" y="63"/>
                  <a:pt x="511" y="61"/>
                  <a:pt x="509" y="60"/>
                </a:cubicBezTo>
                <a:cubicBezTo>
                  <a:pt x="508" y="58"/>
                  <a:pt x="506" y="58"/>
                  <a:pt x="505" y="60"/>
                </a:cubicBezTo>
                <a:close/>
                <a:moveTo>
                  <a:pt x="439" y="130"/>
                </a:moveTo>
                <a:cubicBezTo>
                  <a:pt x="440" y="130"/>
                  <a:pt x="441" y="131"/>
                  <a:pt x="441" y="131"/>
                </a:cubicBezTo>
                <a:cubicBezTo>
                  <a:pt x="442" y="131"/>
                  <a:pt x="443" y="130"/>
                  <a:pt x="444" y="130"/>
                </a:cubicBezTo>
                <a:cubicBezTo>
                  <a:pt x="456" y="117"/>
                  <a:pt x="456" y="117"/>
                  <a:pt x="456" y="117"/>
                </a:cubicBezTo>
                <a:cubicBezTo>
                  <a:pt x="457" y="116"/>
                  <a:pt x="457" y="114"/>
                  <a:pt x="456" y="113"/>
                </a:cubicBezTo>
                <a:cubicBezTo>
                  <a:pt x="455" y="112"/>
                  <a:pt x="453" y="112"/>
                  <a:pt x="452" y="113"/>
                </a:cubicBezTo>
                <a:cubicBezTo>
                  <a:pt x="439" y="125"/>
                  <a:pt x="439" y="125"/>
                  <a:pt x="439" y="125"/>
                </a:cubicBezTo>
                <a:cubicBezTo>
                  <a:pt x="438" y="127"/>
                  <a:pt x="438" y="129"/>
                  <a:pt x="439" y="130"/>
                </a:cubicBezTo>
                <a:close/>
                <a:moveTo>
                  <a:pt x="537" y="36"/>
                </a:moveTo>
                <a:cubicBezTo>
                  <a:pt x="542" y="30"/>
                  <a:pt x="542" y="30"/>
                  <a:pt x="542" y="30"/>
                </a:cubicBezTo>
                <a:cubicBezTo>
                  <a:pt x="542" y="30"/>
                  <a:pt x="542" y="30"/>
                  <a:pt x="542" y="30"/>
                </a:cubicBezTo>
                <a:cubicBezTo>
                  <a:pt x="548" y="25"/>
                  <a:pt x="548" y="25"/>
                  <a:pt x="548" y="25"/>
                </a:cubicBezTo>
                <a:cubicBezTo>
                  <a:pt x="549" y="24"/>
                  <a:pt x="549" y="22"/>
                  <a:pt x="548" y="21"/>
                </a:cubicBezTo>
                <a:cubicBezTo>
                  <a:pt x="546" y="20"/>
                  <a:pt x="544" y="20"/>
                  <a:pt x="543" y="21"/>
                </a:cubicBezTo>
                <a:cubicBezTo>
                  <a:pt x="542" y="23"/>
                  <a:pt x="542" y="23"/>
                  <a:pt x="542" y="23"/>
                </a:cubicBezTo>
                <a:cubicBezTo>
                  <a:pt x="542" y="23"/>
                  <a:pt x="542" y="23"/>
                  <a:pt x="542" y="23"/>
                </a:cubicBezTo>
                <a:cubicBezTo>
                  <a:pt x="533" y="32"/>
                  <a:pt x="533" y="32"/>
                  <a:pt x="533" y="32"/>
                </a:cubicBezTo>
                <a:cubicBezTo>
                  <a:pt x="531" y="33"/>
                  <a:pt x="531" y="35"/>
                  <a:pt x="533" y="36"/>
                </a:cubicBezTo>
                <a:cubicBezTo>
                  <a:pt x="533" y="37"/>
                  <a:pt x="534" y="37"/>
                  <a:pt x="535" y="37"/>
                </a:cubicBezTo>
                <a:cubicBezTo>
                  <a:pt x="536" y="37"/>
                  <a:pt x="536" y="36"/>
                  <a:pt x="537" y="36"/>
                </a:cubicBezTo>
                <a:close/>
                <a:moveTo>
                  <a:pt x="437" y="137"/>
                </a:moveTo>
                <a:cubicBezTo>
                  <a:pt x="438" y="136"/>
                  <a:pt x="438" y="134"/>
                  <a:pt x="437" y="132"/>
                </a:cubicBezTo>
                <a:cubicBezTo>
                  <a:pt x="435" y="131"/>
                  <a:pt x="433" y="131"/>
                  <a:pt x="432" y="132"/>
                </a:cubicBezTo>
                <a:cubicBezTo>
                  <a:pt x="429" y="135"/>
                  <a:pt x="429" y="135"/>
                  <a:pt x="429" y="135"/>
                </a:cubicBezTo>
                <a:cubicBezTo>
                  <a:pt x="428" y="137"/>
                  <a:pt x="428" y="139"/>
                  <a:pt x="429" y="140"/>
                </a:cubicBezTo>
                <a:cubicBezTo>
                  <a:pt x="430" y="140"/>
                  <a:pt x="431" y="141"/>
                  <a:pt x="431" y="141"/>
                </a:cubicBezTo>
                <a:cubicBezTo>
                  <a:pt x="432" y="141"/>
                  <a:pt x="433" y="140"/>
                  <a:pt x="434" y="140"/>
                </a:cubicBezTo>
                <a:lnTo>
                  <a:pt x="437" y="137"/>
                </a:lnTo>
                <a:close/>
                <a:moveTo>
                  <a:pt x="417" y="148"/>
                </a:moveTo>
                <a:cubicBezTo>
                  <a:pt x="416" y="149"/>
                  <a:pt x="416" y="149"/>
                  <a:pt x="416" y="149"/>
                </a:cubicBezTo>
                <a:cubicBezTo>
                  <a:pt x="414" y="150"/>
                  <a:pt x="414" y="152"/>
                  <a:pt x="416" y="153"/>
                </a:cubicBezTo>
                <a:cubicBezTo>
                  <a:pt x="416" y="154"/>
                  <a:pt x="417" y="154"/>
                  <a:pt x="418" y="154"/>
                </a:cubicBezTo>
                <a:cubicBezTo>
                  <a:pt x="419" y="154"/>
                  <a:pt x="419" y="154"/>
                  <a:pt x="420" y="153"/>
                </a:cubicBezTo>
                <a:cubicBezTo>
                  <a:pt x="421" y="152"/>
                  <a:pt x="421" y="152"/>
                  <a:pt x="421" y="152"/>
                </a:cubicBezTo>
                <a:cubicBezTo>
                  <a:pt x="423" y="151"/>
                  <a:pt x="423" y="149"/>
                  <a:pt x="421" y="148"/>
                </a:cubicBezTo>
                <a:cubicBezTo>
                  <a:pt x="420" y="146"/>
                  <a:pt x="418" y="146"/>
                  <a:pt x="417" y="148"/>
                </a:cubicBezTo>
                <a:close/>
                <a:moveTo>
                  <a:pt x="470" y="95"/>
                </a:moveTo>
                <a:cubicBezTo>
                  <a:pt x="464" y="100"/>
                  <a:pt x="464" y="100"/>
                  <a:pt x="464" y="100"/>
                </a:cubicBezTo>
                <a:cubicBezTo>
                  <a:pt x="463" y="102"/>
                  <a:pt x="463" y="104"/>
                  <a:pt x="464" y="105"/>
                </a:cubicBezTo>
                <a:cubicBezTo>
                  <a:pt x="465" y="105"/>
                  <a:pt x="466" y="106"/>
                  <a:pt x="466" y="106"/>
                </a:cubicBezTo>
                <a:cubicBezTo>
                  <a:pt x="467" y="106"/>
                  <a:pt x="468" y="105"/>
                  <a:pt x="469" y="105"/>
                </a:cubicBezTo>
                <a:cubicBezTo>
                  <a:pt x="474" y="99"/>
                  <a:pt x="474" y="99"/>
                  <a:pt x="474" y="99"/>
                </a:cubicBezTo>
                <a:cubicBezTo>
                  <a:pt x="475" y="98"/>
                  <a:pt x="475" y="96"/>
                  <a:pt x="474" y="95"/>
                </a:cubicBezTo>
                <a:cubicBezTo>
                  <a:pt x="473" y="94"/>
                  <a:pt x="471" y="94"/>
                  <a:pt x="470" y="95"/>
                </a:cubicBezTo>
                <a:close/>
                <a:moveTo>
                  <a:pt x="561" y="18"/>
                </a:moveTo>
                <a:cubicBezTo>
                  <a:pt x="561" y="18"/>
                  <a:pt x="561" y="18"/>
                  <a:pt x="561" y="18"/>
                </a:cubicBezTo>
                <a:cubicBezTo>
                  <a:pt x="545" y="34"/>
                  <a:pt x="545" y="34"/>
                  <a:pt x="545" y="34"/>
                </a:cubicBezTo>
                <a:cubicBezTo>
                  <a:pt x="543" y="35"/>
                  <a:pt x="543" y="37"/>
                  <a:pt x="545" y="38"/>
                </a:cubicBezTo>
                <a:cubicBezTo>
                  <a:pt x="545" y="39"/>
                  <a:pt x="546" y="39"/>
                  <a:pt x="547" y="39"/>
                </a:cubicBezTo>
                <a:cubicBezTo>
                  <a:pt x="548" y="39"/>
                  <a:pt x="548" y="39"/>
                  <a:pt x="549" y="38"/>
                </a:cubicBezTo>
                <a:cubicBezTo>
                  <a:pt x="569" y="18"/>
                  <a:pt x="569" y="18"/>
                  <a:pt x="569" y="18"/>
                </a:cubicBezTo>
                <a:cubicBezTo>
                  <a:pt x="570" y="17"/>
                  <a:pt x="570" y="17"/>
                  <a:pt x="570" y="17"/>
                </a:cubicBezTo>
                <a:cubicBezTo>
                  <a:pt x="574" y="14"/>
                  <a:pt x="574" y="14"/>
                  <a:pt x="574" y="14"/>
                </a:cubicBezTo>
                <a:cubicBezTo>
                  <a:pt x="578" y="10"/>
                  <a:pt x="578" y="10"/>
                  <a:pt x="578" y="10"/>
                </a:cubicBezTo>
                <a:cubicBezTo>
                  <a:pt x="579" y="8"/>
                  <a:pt x="579" y="6"/>
                  <a:pt x="578" y="5"/>
                </a:cubicBezTo>
                <a:cubicBezTo>
                  <a:pt x="576" y="4"/>
                  <a:pt x="575" y="4"/>
                  <a:pt x="573" y="5"/>
                </a:cubicBezTo>
                <a:cubicBezTo>
                  <a:pt x="565" y="14"/>
                  <a:pt x="565" y="14"/>
                  <a:pt x="565" y="14"/>
                </a:cubicBezTo>
                <a:lnTo>
                  <a:pt x="561" y="18"/>
                </a:lnTo>
                <a:close/>
                <a:moveTo>
                  <a:pt x="433" y="150"/>
                </a:moveTo>
                <a:cubicBezTo>
                  <a:pt x="434" y="150"/>
                  <a:pt x="435" y="151"/>
                  <a:pt x="435" y="151"/>
                </a:cubicBezTo>
                <a:cubicBezTo>
                  <a:pt x="436" y="151"/>
                  <a:pt x="437" y="150"/>
                  <a:pt x="438" y="150"/>
                </a:cubicBezTo>
                <a:cubicBezTo>
                  <a:pt x="470" y="117"/>
                  <a:pt x="470" y="117"/>
                  <a:pt x="470" y="117"/>
                </a:cubicBezTo>
                <a:cubicBezTo>
                  <a:pt x="471" y="116"/>
                  <a:pt x="471" y="114"/>
                  <a:pt x="470" y="113"/>
                </a:cubicBezTo>
                <a:cubicBezTo>
                  <a:pt x="469" y="112"/>
                  <a:pt x="467" y="112"/>
                  <a:pt x="466" y="113"/>
                </a:cubicBezTo>
                <a:cubicBezTo>
                  <a:pt x="433" y="145"/>
                  <a:pt x="433" y="145"/>
                  <a:pt x="433" y="145"/>
                </a:cubicBezTo>
                <a:cubicBezTo>
                  <a:pt x="432" y="147"/>
                  <a:pt x="432" y="148"/>
                  <a:pt x="433" y="150"/>
                </a:cubicBezTo>
                <a:close/>
                <a:moveTo>
                  <a:pt x="515" y="64"/>
                </a:moveTo>
                <a:cubicBezTo>
                  <a:pt x="475" y="104"/>
                  <a:pt x="475" y="104"/>
                  <a:pt x="475" y="104"/>
                </a:cubicBezTo>
                <a:cubicBezTo>
                  <a:pt x="474" y="105"/>
                  <a:pt x="474" y="107"/>
                  <a:pt x="475" y="108"/>
                </a:cubicBezTo>
                <a:cubicBezTo>
                  <a:pt x="476" y="109"/>
                  <a:pt x="476" y="109"/>
                  <a:pt x="477" y="109"/>
                </a:cubicBezTo>
                <a:cubicBezTo>
                  <a:pt x="478" y="109"/>
                  <a:pt x="479" y="109"/>
                  <a:pt x="479" y="108"/>
                </a:cubicBezTo>
                <a:cubicBezTo>
                  <a:pt x="519" y="68"/>
                  <a:pt x="519" y="68"/>
                  <a:pt x="519" y="68"/>
                </a:cubicBezTo>
                <a:cubicBezTo>
                  <a:pt x="520" y="67"/>
                  <a:pt x="520" y="65"/>
                  <a:pt x="519" y="64"/>
                </a:cubicBezTo>
                <a:cubicBezTo>
                  <a:pt x="518" y="63"/>
                  <a:pt x="516" y="63"/>
                  <a:pt x="515" y="64"/>
                </a:cubicBezTo>
                <a:close/>
                <a:moveTo>
                  <a:pt x="198" y="389"/>
                </a:moveTo>
                <a:cubicBezTo>
                  <a:pt x="401" y="186"/>
                  <a:pt x="401" y="186"/>
                  <a:pt x="401" y="186"/>
                </a:cubicBezTo>
                <a:cubicBezTo>
                  <a:pt x="402" y="185"/>
                  <a:pt x="402" y="183"/>
                  <a:pt x="401" y="182"/>
                </a:cubicBezTo>
                <a:cubicBezTo>
                  <a:pt x="400" y="181"/>
                  <a:pt x="398" y="181"/>
                  <a:pt x="397" y="182"/>
                </a:cubicBezTo>
                <a:cubicBezTo>
                  <a:pt x="194" y="385"/>
                  <a:pt x="194" y="385"/>
                  <a:pt x="194" y="385"/>
                </a:cubicBezTo>
                <a:cubicBezTo>
                  <a:pt x="193" y="386"/>
                  <a:pt x="193" y="388"/>
                  <a:pt x="194" y="389"/>
                </a:cubicBezTo>
                <a:cubicBezTo>
                  <a:pt x="195" y="390"/>
                  <a:pt x="195" y="390"/>
                  <a:pt x="196" y="390"/>
                </a:cubicBezTo>
                <a:cubicBezTo>
                  <a:pt x="197" y="390"/>
                  <a:pt x="198" y="390"/>
                  <a:pt x="198" y="389"/>
                </a:cubicBezTo>
                <a:close/>
                <a:moveTo>
                  <a:pt x="410" y="176"/>
                </a:moveTo>
                <a:cubicBezTo>
                  <a:pt x="411" y="176"/>
                  <a:pt x="412" y="176"/>
                  <a:pt x="412" y="175"/>
                </a:cubicBezTo>
                <a:cubicBezTo>
                  <a:pt x="428" y="159"/>
                  <a:pt x="428" y="159"/>
                  <a:pt x="428" y="159"/>
                </a:cubicBezTo>
                <a:cubicBezTo>
                  <a:pt x="430" y="158"/>
                  <a:pt x="430" y="156"/>
                  <a:pt x="428" y="155"/>
                </a:cubicBezTo>
                <a:cubicBezTo>
                  <a:pt x="427" y="153"/>
                  <a:pt x="425" y="153"/>
                  <a:pt x="424" y="155"/>
                </a:cubicBezTo>
                <a:cubicBezTo>
                  <a:pt x="408" y="171"/>
                  <a:pt x="408" y="171"/>
                  <a:pt x="408" y="171"/>
                </a:cubicBezTo>
                <a:cubicBezTo>
                  <a:pt x="407" y="172"/>
                  <a:pt x="407" y="174"/>
                  <a:pt x="408" y="175"/>
                </a:cubicBezTo>
                <a:cubicBezTo>
                  <a:pt x="408" y="176"/>
                  <a:pt x="409" y="176"/>
                  <a:pt x="410" y="176"/>
                </a:cubicBezTo>
                <a:close/>
                <a:moveTo>
                  <a:pt x="560" y="37"/>
                </a:moveTo>
                <a:cubicBezTo>
                  <a:pt x="560" y="38"/>
                  <a:pt x="561" y="38"/>
                  <a:pt x="562" y="38"/>
                </a:cubicBezTo>
                <a:cubicBezTo>
                  <a:pt x="563" y="38"/>
                  <a:pt x="564" y="38"/>
                  <a:pt x="564" y="37"/>
                </a:cubicBezTo>
                <a:cubicBezTo>
                  <a:pt x="584" y="17"/>
                  <a:pt x="584" y="17"/>
                  <a:pt x="584" y="17"/>
                </a:cubicBezTo>
                <a:cubicBezTo>
                  <a:pt x="586" y="16"/>
                  <a:pt x="586" y="14"/>
                  <a:pt x="584" y="13"/>
                </a:cubicBezTo>
                <a:cubicBezTo>
                  <a:pt x="583" y="11"/>
                  <a:pt x="581" y="11"/>
                  <a:pt x="580" y="13"/>
                </a:cubicBezTo>
                <a:cubicBezTo>
                  <a:pt x="560" y="33"/>
                  <a:pt x="560" y="33"/>
                  <a:pt x="560" y="33"/>
                </a:cubicBezTo>
                <a:cubicBezTo>
                  <a:pt x="559" y="34"/>
                  <a:pt x="559" y="36"/>
                  <a:pt x="560" y="37"/>
                </a:cubicBezTo>
                <a:close/>
                <a:moveTo>
                  <a:pt x="267" y="326"/>
                </a:moveTo>
                <a:cubicBezTo>
                  <a:pt x="267" y="326"/>
                  <a:pt x="266" y="326"/>
                  <a:pt x="266" y="326"/>
                </a:cubicBezTo>
                <a:cubicBezTo>
                  <a:pt x="265" y="327"/>
                  <a:pt x="265" y="327"/>
                  <a:pt x="265" y="327"/>
                </a:cubicBezTo>
                <a:cubicBezTo>
                  <a:pt x="264" y="329"/>
                  <a:pt x="264" y="331"/>
                  <a:pt x="265" y="332"/>
                </a:cubicBezTo>
                <a:cubicBezTo>
                  <a:pt x="266" y="332"/>
                  <a:pt x="267" y="333"/>
                  <a:pt x="267" y="333"/>
                </a:cubicBezTo>
                <a:cubicBezTo>
                  <a:pt x="268" y="333"/>
                  <a:pt x="269" y="332"/>
                  <a:pt x="270" y="332"/>
                </a:cubicBezTo>
                <a:cubicBezTo>
                  <a:pt x="271" y="331"/>
                  <a:pt x="271" y="331"/>
                  <a:pt x="271" y="331"/>
                </a:cubicBezTo>
                <a:cubicBezTo>
                  <a:pt x="271" y="330"/>
                  <a:pt x="271" y="330"/>
                  <a:pt x="271" y="330"/>
                </a:cubicBezTo>
                <a:cubicBezTo>
                  <a:pt x="271" y="330"/>
                  <a:pt x="272" y="330"/>
                  <a:pt x="272" y="330"/>
                </a:cubicBezTo>
                <a:cubicBezTo>
                  <a:pt x="478" y="123"/>
                  <a:pt x="478" y="123"/>
                  <a:pt x="478" y="123"/>
                </a:cubicBezTo>
                <a:cubicBezTo>
                  <a:pt x="479" y="122"/>
                  <a:pt x="479" y="120"/>
                  <a:pt x="478" y="119"/>
                </a:cubicBezTo>
                <a:cubicBezTo>
                  <a:pt x="477" y="118"/>
                  <a:pt x="475" y="118"/>
                  <a:pt x="474" y="119"/>
                </a:cubicBezTo>
                <a:cubicBezTo>
                  <a:pt x="267" y="325"/>
                  <a:pt x="267" y="325"/>
                  <a:pt x="267" y="325"/>
                </a:cubicBezTo>
                <a:cubicBezTo>
                  <a:pt x="267" y="325"/>
                  <a:pt x="267" y="326"/>
                  <a:pt x="267" y="326"/>
                </a:cubicBezTo>
                <a:close/>
                <a:moveTo>
                  <a:pt x="519" y="78"/>
                </a:moveTo>
                <a:cubicBezTo>
                  <a:pt x="518" y="77"/>
                  <a:pt x="516" y="77"/>
                  <a:pt x="515" y="78"/>
                </a:cubicBezTo>
                <a:cubicBezTo>
                  <a:pt x="483" y="110"/>
                  <a:pt x="483" y="110"/>
                  <a:pt x="483" y="110"/>
                </a:cubicBezTo>
                <a:cubicBezTo>
                  <a:pt x="482" y="111"/>
                  <a:pt x="482" y="113"/>
                  <a:pt x="483" y="114"/>
                </a:cubicBezTo>
                <a:cubicBezTo>
                  <a:pt x="483" y="115"/>
                  <a:pt x="484" y="115"/>
                  <a:pt x="485" y="115"/>
                </a:cubicBezTo>
                <a:cubicBezTo>
                  <a:pt x="486" y="115"/>
                  <a:pt x="487" y="115"/>
                  <a:pt x="487" y="114"/>
                </a:cubicBezTo>
                <a:cubicBezTo>
                  <a:pt x="519" y="82"/>
                  <a:pt x="519" y="82"/>
                  <a:pt x="519" y="82"/>
                </a:cubicBezTo>
                <a:cubicBezTo>
                  <a:pt x="520" y="81"/>
                  <a:pt x="520" y="79"/>
                  <a:pt x="519" y="78"/>
                </a:cubicBezTo>
                <a:close/>
                <a:moveTo>
                  <a:pt x="253" y="344"/>
                </a:moveTo>
                <a:cubicBezTo>
                  <a:pt x="252" y="343"/>
                  <a:pt x="250" y="343"/>
                  <a:pt x="248" y="344"/>
                </a:cubicBezTo>
                <a:cubicBezTo>
                  <a:pt x="196" y="396"/>
                  <a:pt x="196" y="396"/>
                  <a:pt x="196" y="396"/>
                </a:cubicBezTo>
                <a:cubicBezTo>
                  <a:pt x="195" y="398"/>
                  <a:pt x="195" y="400"/>
                  <a:pt x="196" y="401"/>
                </a:cubicBezTo>
                <a:cubicBezTo>
                  <a:pt x="197" y="401"/>
                  <a:pt x="198" y="402"/>
                  <a:pt x="198" y="402"/>
                </a:cubicBezTo>
                <a:cubicBezTo>
                  <a:pt x="199" y="402"/>
                  <a:pt x="200" y="401"/>
                  <a:pt x="200" y="401"/>
                </a:cubicBezTo>
                <a:cubicBezTo>
                  <a:pt x="253" y="348"/>
                  <a:pt x="253" y="348"/>
                  <a:pt x="253" y="348"/>
                </a:cubicBezTo>
                <a:cubicBezTo>
                  <a:pt x="254" y="347"/>
                  <a:pt x="254" y="345"/>
                  <a:pt x="253" y="344"/>
                </a:cubicBezTo>
                <a:close/>
                <a:moveTo>
                  <a:pt x="284" y="330"/>
                </a:moveTo>
                <a:cubicBezTo>
                  <a:pt x="285" y="330"/>
                  <a:pt x="286" y="329"/>
                  <a:pt x="287" y="329"/>
                </a:cubicBezTo>
                <a:cubicBezTo>
                  <a:pt x="478" y="137"/>
                  <a:pt x="478" y="137"/>
                  <a:pt x="478" y="137"/>
                </a:cubicBezTo>
                <a:cubicBezTo>
                  <a:pt x="480" y="136"/>
                  <a:pt x="480" y="134"/>
                  <a:pt x="478" y="132"/>
                </a:cubicBezTo>
                <a:cubicBezTo>
                  <a:pt x="477" y="131"/>
                  <a:pt x="475" y="131"/>
                  <a:pt x="474" y="132"/>
                </a:cubicBezTo>
                <a:cubicBezTo>
                  <a:pt x="282" y="324"/>
                  <a:pt x="282" y="324"/>
                  <a:pt x="282" y="324"/>
                </a:cubicBezTo>
                <a:cubicBezTo>
                  <a:pt x="281" y="325"/>
                  <a:pt x="281" y="327"/>
                  <a:pt x="282" y="329"/>
                </a:cubicBezTo>
                <a:cubicBezTo>
                  <a:pt x="283" y="329"/>
                  <a:pt x="284" y="330"/>
                  <a:pt x="284" y="330"/>
                </a:cubicBezTo>
                <a:close/>
                <a:moveTo>
                  <a:pt x="513" y="98"/>
                </a:moveTo>
                <a:cubicBezTo>
                  <a:pt x="512" y="97"/>
                  <a:pt x="510" y="97"/>
                  <a:pt x="509" y="98"/>
                </a:cubicBezTo>
                <a:cubicBezTo>
                  <a:pt x="506" y="100"/>
                  <a:pt x="506" y="100"/>
                  <a:pt x="506" y="100"/>
                </a:cubicBezTo>
                <a:cubicBezTo>
                  <a:pt x="493" y="114"/>
                  <a:pt x="493" y="114"/>
                  <a:pt x="493" y="114"/>
                </a:cubicBezTo>
                <a:cubicBezTo>
                  <a:pt x="492" y="115"/>
                  <a:pt x="492" y="117"/>
                  <a:pt x="493" y="118"/>
                </a:cubicBezTo>
                <a:cubicBezTo>
                  <a:pt x="493" y="119"/>
                  <a:pt x="494" y="119"/>
                  <a:pt x="495" y="119"/>
                </a:cubicBezTo>
                <a:cubicBezTo>
                  <a:pt x="496" y="119"/>
                  <a:pt x="497" y="119"/>
                  <a:pt x="497" y="118"/>
                </a:cubicBezTo>
                <a:cubicBezTo>
                  <a:pt x="503" y="112"/>
                  <a:pt x="503" y="112"/>
                  <a:pt x="503" y="112"/>
                </a:cubicBezTo>
                <a:cubicBezTo>
                  <a:pt x="513" y="102"/>
                  <a:pt x="513" y="102"/>
                  <a:pt x="513" y="102"/>
                </a:cubicBezTo>
                <a:cubicBezTo>
                  <a:pt x="514" y="101"/>
                  <a:pt x="514" y="99"/>
                  <a:pt x="513" y="98"/>
                </a:cubicBezTo>
                <a:close/>
                <a:moveTo>
                  <a:pt x="523" y="83"/>
                </a:moveTo>
                <a:cubicBezTo>
                  <a:pt x="513" y="94"/>
                  <a:pt x="513" y="94"/>
                  <a:pt x="513" y="94"/>
                </a:cubicBezTo>
                <a:cubicBezTo>
                  <a:pt x="512" y="95"/>
                  <a:pt x="512" y="97"/>
                  <a:pt x="513" y="98"/>
                </a:cubicBezTo>
                <a:cubicBezTo>
                  <a:pt x="514" y="98"/>
                  <a:pt x="514" y="99"/>
                  <a:pt x="515" y="99"/>
                </a:cubicBezTo>
                <a:cubicBezTo>
                  <a:pt x="516" y="99"/>
                  <a:pt x="517" y="98"/>
                  <a:pt x="517" y="98"/>
                </a:cubicBezTo>
                <a:cubicBezTo>
                  <a:pt x="528" y="88"/>
                  <a:pt x="528" y="88"/>
                  <a:pt x="528" y="88"/>
                </a:cubicBezTo>
                <a:cubicBezTo>
                  <a:pt x="529" y="86"/>
                  <a:pt x="529" y="84"/>
                  <a:pt x="528" y="83"/>
                </a:cubicBezTo>
                <a:cubicBezTo>
                  <a:pt x="527" y="82"/>
                  <a:pt x="525" y="82"/>
                  <a:pt x="523" y="83"/>
                </a:cubicBezTo>
                <a:close/>
                <a:moveTo>
                  <a:pt x="570" y="41"/>
                </a:moveTo>
                <a:cubicBezTo>
                  <a:pt x="571" y="41"/>
                  <a:pt x="571" y="42"/>
                  <a:pt x="572" y="42"/>
                </a:cubicBezTo>
                <a:cubicBezTo>
                  <a:pt x="573" y="42"/>
                  <a:pt x="574" y="41"/>
                  <a:pt x="574" y="41"/>
                </a:cubicBezTo>
                <a:cubicBezTo>
                  <a:pt x="604" y="11"/>
                  <a:pt x="604" y="11"/>
                  <a:pt x="604" y="11"/>
                </a:cubicBezTo>
                <a:cubicBezTo>
                  <a:pt x="605" y="10"/>
                  <a:pt x="605" y="8"/>
                  <a:pt x="604" y="7"/>
                </a:cubicBezTo>
                <a:cubicBezTo>
                  <a:pt x="603" y="6"/>
                  <a:pt x="601" y="6"/>
                  <a:pt x="599" y="7"/>
                </a:cubicBezTo>
                <a:cubicBezTo>
                  <a:pt x="570" y="36"/>
                  <a:pt x="570" y="36"/>
                  <a:pt x="570" y="36"/>
                </a:cubicBezTo>
                <a:cubicBezTo>
                  <a:pt x="569" y="38"/>
                  <a:pt x="569" y="40"/>
                  <a:pt x="570" y="41"/>
                </a:cubicBezTo>
                <a:close/>
                <a:moveTo>
                  <a:pt x="246" y="365"/>
                </a:moveTo>
                <a:cubicBezTo>
                  <a:pt x="245" y="363"/>
                  <a:pt x="243" y="363"/>
                  <a:pt x="242" y="365"/>
                </a:cubicBezTo>
                <a:cubicBezTo>
                  <a:pt x="205" y="402"/>
                  <a:pt x="205" y="402"/>
                  <a:pt x="205" y="402"/>
                </a:cubicBezTo>
                <a:cubicBezTo>
                  <a:pt x="203" y="403"/>
                  <a:pt x="203" y="405"/>
                  <a:pt x="205" y="406"/>
                </a:cubicBezTo>
                <a:cubicBezTo>
                  <a:pt x="205" y="407"/>
                  <a:pt x="206" y="407"/>
                  <a:pt x="207" y="407"/>
                </a:cubicBezTo>
                <a:cubicBezTo>
                  <a:pt x="207" y="407"/>
                  <a:pt x="208" y="407"/>
                  <a:pt x="209" y="406"/>
                </a:cubicBezTo>
                <a:cubicBezTo>
                  <a:pt x="246" y="369"/>
                  <a:pt x="246" y="369"/>
                  <a:pt x="246" y="369"/>
                </a:cubicBezTo>
                <a:cubicBezTo>
                  <a:pt x="248" y="368"/>
                  <a:pt x="248" y="366"/>
                  <a:pt x="246" y="365"/>
                </a:cubicBezTo>
                <a:close/>
                <a:moveTo>
                  <a:pt x="296" y="332"/>
                </a:moveTo>
                <a:cubicBezTo>
                  <a:pt x="296" y="332"/>
                  <a:pt x="297" y="332"/>
                  <a:pt x="298" y="332"/>
                </a:cubicBezTo>
                <a:cubicBezTo>
                  <a:pt x="305" y="324"/>
                  <a:pt x="305" y="324"/>
                  <a:pt x="305" y="324"/>
                </a:cubicBezTo>
                <a:cubicBezTo>
                  <a:pt x="491" y="138"/>
                  <a:pt x="491" y="138"/>
                  <a:pt x="491" y="138"/>
                </a:cubicBezTo>
                <a:cubicBezTo>
                  <a:pt x="493" y="137"/>
                  <a:pt x="493" y="135"/>
                  <a:pt x="491" y="133"/>
                </a:cubicBezTo>
                <a:cubicBezTo>
                  <a:pt x="490" y="132"/>
                  <a:pt x="488" y="132"/>
                  <a:pt x="487" y="133"/>
                </a:cubicBezTo>
                <a:cubicBezTo>
                  <a:pt x="302" y="318"/>
                  <a:pt x="302" y="318"/>
                  <a:pt x="302" y="318"/>
                </a:cubicBezTo>
                <a:cubicBezTo>
                  <a:pt x="293" y="327"/>
                  <a:pt x="293" y="327"/>
                  <a:pt x="293" y="327"/>
                </a:cubicBezTo>
                <a:cubicBezTo>
                  <a:pt x="292" y="328"/>
                  <a:pt x="292" y="330"/>
                  <a:pt x="293" y="332"/>
                </a:cubicBezTo>
                <a:cubicBezTo>
                  <a:pt x="294" y="332"/>
                  <a:pt x="295" y="332"/>
                  <a:pt x="296" y="332"/>
                </a:cubicBezTo>
                <a:close/>
                <a:moveTo>
                  <a:pt x="245" y="380"/>
                </a:moveTo>
                <a:cubicBezTo>
                  <a:pt x="244" y="379"/>
                  <a:pt x="242" y="379"/>
                  <a:pt x="241" y="380"/>
                </a:cubicBezTo>
                <a:cubicBezTo>
                  <a:pt x="214" y="406"/>
                  <a:pt x="214" y="406"/>
                  <a:pt x="214" y="406"/>
                </a:cubicBezTo>
                <a:cubicBezTo>
                  <a:pt x="213" y="407"/>
                  <a:pt x="213" y="409"/>
                  <a:pt x="214" y="411"/>
                </a:cubicBezTo>
                <a:cubicBezTo>
                  <a:pt x="215" y="411"/>
                  <a:pt x="216" y="412"/>
                  <a:pt x="216" y="412"/>
                </a:cubicBezTo>
                <a:cubicBezTo>
                  <a:pt x="217" y="412"/>
                  <a:pt x="218" y="411"/>
                  <a:pt x="219" y="411"/>
                </a:cubicBezTo>
                <a:cubicBezTo>
                  <a:pt x="245" y="384"/>
                  <a:pt x="245" y="384"/>
                  <a:pt x="245" y="384"/>
                </a:cubicBezTo>
                <a:cubicBezTo>
                  <a:pt x="246" y="383"/>
                  <a:pt x="246" y="381"/>
                  <a:pt x="245" y="380"/>
                </a:cubicBezTo>
                <a:close/>
                <a:moveTo>
                  <a:pt x="531" y="94"/>
                </a:moveTo>
                <a:cubicBezTo>
                  <a:pt x="532" y="95"/>
                  <a:pt x="532" y="95"/>
                  <a:pt x="533" y="95"/>
                </a:cubicBezTo>
                <a:cubicBezTo>
                  <a:pt x="534" y="95"/>
                  <a:pt x="535" y="95"/>
                  <a:pt x="535" y="94"/>
                </a:cubicBezTo>
                <a:cubicBezTo>
                  <a:pt x="538" y="91"/>
                  <a:pt x="538" y="91"/>
                  <a:pt x="538" y="91"/>
                </a:cubicBezTo>
                <a:cubicBezTo>
                  <a:pt x="539" y="90"/>
                  <a:pt x="539" y="88"/>
                  <a:pt x="538" y="87"/>
                </a:cubicBezTo>
                <a:cubicBezTo>
                  <a:pt x="537" y="85"/>
                  <a:pt x="535" y="85"/>
                  <a:pt x="534" y="87"/>
                </a:cubicBezTo>
                <a:cubicBezTo>
                  <a:pt x="531" y="90"/>
                  <a:pt x="531" y="90"/>
                  <a:pt x="531" y="90"/>
                </a:cubicBezTo>
                <a:cubicBezTo>
                  <a:pt x="530" y="91"/>
                  <a:pt x="530" y="93"/>
                  <a:pt x="531" y="94"/>
                </a:cubicBezTo>
                <a:close/>
                <a:moveTo>
                  <a:pt x="577" y="48"/>
                </a:moveTo>
                <a:cubicBezTo>
                  <a:pt x="577" y="49"/>
                  <a:pt x="578" y="49"/>
                  <a:pt x="579" y="49"/>
                </a:cubicBezTo>
                <a:cubicBezTo>
                  <a:pt x="580" y="49"/>
                  <a:pt x="581" y="49"/>
                  <a:pt x="581" y="48"/>
                </a:cubicBezTo>
                <a:cubicBezTo>
                  <a:pt x="618" y="12"/>
                  <a:pt x="618" y="12"/>
                  <a:pt x="618" y="12"/>
                </a:cubicBezTo>
                <a:cubicBezTo>
                  <a:pt x="619" y="10"/>
                  <a:pt x="619" y="8"/>
                  <a:pt x="618" y="7"/>
                </a:cubicBezTo>
                <a:cubicBezTo>
                  <a:pt x="616" y="6"/>
                  <a:pt x="615" y="6"/>
                  <a:pt x="613" y="7"/>
                </a:cubicBezTo>
                <a:cubicBezTo>
                  <a:pt x="577" y="44"/>
                  <a:pt x="577" y="44"/>
                  <a:pt x="577" y="44"/>
                </a:cubicBezTo>
                <a:cubicBezTo>
                  <a:pt x="576" y="45"/>
                  <a:pt x="576" y="47"/>
                  <a:pt x="577" y="48"/>
                </a:cubicBezTo>
                <a:close/>
                <a:moveTo>
                  <a:pt x="250" y="389"/>
                </a:moveTo>
                <a:cubicBezTo>
                  <a:pt x="248" y="388"/>
                  <a:pt x="247" y="388"/>
                  <a:pt x="245" y="389"/>
                </a:cubicBezTo>
                <a:cubicBezTo>
                  <a:pt x="223" y="412"/>
                  <a:pt x="223" y="412"/>
                  <a:pt x="223" y="412"/>
                </a:cubicBezTo>
                <a:cubicBezTo>
                  <a:pt x="222" y="413"/>
                  <a:pt x="222" y="415"/>
                  <a:pt x="223" y="416"/>
                </a:cubicBezTo>
                <a:cubicBezTo>
                  <a:pt x="223" y="417"/>
                  <a:pt x="224" y="417"/>
                  <a:pt x="225" y="417"/>
                </a:cubicBezTo>
                <a:cubicBezTo>
                  <a:pt x="226" y="417"/>
                  <a:pt x="227" y="417"/>
                  <a:pt x="227" y="416"/>
                </a:cubicBezTo>
                <a:cubicBezTo>
                  <a:pt x="250" y="394"/>
                  <a:pt x="250" y="394"/>
                  <a:pt x="250" y="394"/>
                </a:cubicBezTo>
                <a:cubicBezTo>
                  <a:pt x="251" y="392"/>
                  <a:pt x="251" y="390"/>
                  <a:pt x="250" y="389"/>
                </a:cubicBezTo>
                <a:close/>
                <a:moveTo>
                  <a:pt x="507" y="132"/>
                </a:moveTo>
                <a:cubicBezTo>
                  <a:pt x="506" y="131"/>
                  <a:pt x="504" y="131"/>
                  <a:pt x="502" y="132"/>
                </a:cubicBezTo>
                <a:cubicBezTo>
                  <a:pt x="314" y="320"/>
                  <a:pt x="314" y="320"/>
                  <a:pt x="314" y="320"/>
                </a:cubicBezTo>
                <a:cubicBezTo>
                  <a:pt x="313" y="321"/>
                  <a:pt x="313" y="323"/>
                  <a:pt x="314" y="324"/>
                </a:cubicBezTo>
                <a:cubicBezTo>
                  <a:pt x="315" y="325"/>
                  <a:pt x="316" y="325"/>
                  <a:pt x="317" y="325"/>
                </a:cubicBezTo>
                <a:cubicBezTo>
                  <a:pt x="317" y="325"/>
                  <a:pt x="318" y="325"/>
                  <a:pt x="319" y="324"/>
                </a:cubicBezTo>
                <a:cubicBezTo>
                  <a:pt x="507" y="136"/>
                  <a:pt x="507" y="136"/>
                  <a:pt x="507" y="136"/>
                </a:cubicBezTo>
                <a:cubicBezTo>
                  <a:pt x="508" y="135"/>
                  <a:pt x="508" y="133"/>
                  <a:pt x="507" y="132"/>
                </a:cubicBezTo>
                <a:close/>
                <a:moveTo>
                  <a:pt x="574" y="65"/>
                </a:moveTo>
                <a:cubicBezTo>
                  <a:pt x="574" y="66"/>
                  <a:pt x="575" y="66"/>
                  <a:pt x="576" y="66"/>
                </a:cubicBezTo>
                <a:cubicBezTo>
                  <a:pt x="577" y="66"/>
                  <a:pt x="577" y="66"/>
                  <a:pt x="578" y="65"/>
                </a:cubicBezTo>
                <a:cubicBezTo>
                  <a:pt x="633" y="10"/>
                  <a:pt x="633" y="10"/>
                  <a:pt x="633" y="10"/>
                </a:cubicBezTo>
                <a:cubicBezTo>
                  <a:pt x="634" y="9"/>
                  <a:pt x="634" y="7"/>
                  <a:pt x="633" y="6"/>
                </a:cubicBezTo>
                <a:cubicBezTo>
                  <a:pt x="632" y="5"/>
                  <a:pt x="630" y="5"/>
                  <a:pt x="628" y="6"/>
                </a:cubicBezTo>
                <a:cubicBezTo>
                  <a:pt x="574" y="61"/>
                  <a:pt x="574" y="61"/>
                  <a:pt x="574" y="61"/>
                </a:cubicBezTo>
                <a:cubicBezTo>
                  <a:pt x="572" y="62"/>
                  <a:pt x="572" y="64"/>
                  <a:pt x="574" y="65"/>
                </a:cubicBezTo>
                <a:close/>
                <a:moveTo>
                  <a:pt x="456" y="200"/>
                </a:moveTo>
                <a:cubicBezTo>
                  <a:pt x="456" y="200"/>
                  <a:pt x="457" y="200"/>
                  <a:pt x="458" y="200"/>
                </a:cubicBezTo>
                <a:cubicBezTo>
                  <a:pt x="506" y="151"/>
                  <a:pt x="506" y="151"/>
                  <a:pt x="506" y="151"/>
                </a:cubicBezTo>
                <a:cubicBezTo>
                  <a:pt x="506" y="151"/>
                  <a:pt x="507" y="150"/>
                  <a:pt x="507" y="150"/>
                </a:cubicBezTo>
                <a:cubicBezTo>
                  <a:pt x="507" y="150"/>
                  <a:pt x="507" y="150"/>
                  <a:pt x="508" y="150"/>
                </a:cubicBezTo>
                <a:cubicBezTo>
                  <a:pt x="510" y="147"/>
                  <a:pt x="510" y="147"/>
                  <a:pt x="510" y="147"/>
                </a:cubicBezTo>
                <a:cubicBezTo>
                  <a:pt x="511" y="146"/>
                  <a:pt x="511" y="144"/>
                  <a:pt x="510" y="143"/>
                </a:cubicBezTo>
                <a:cubicBezTo>
                  <a:pt x="509" y="142"/>
                  <a:pt x="507" y="142"/>
                  <a:pt x="506" y="143"/>
                </a:cubicBezTo>
                <a:cubicBezTo>
                  <a:pt x="503" y="145"/>
                  <a:pt x="503" y="145"/>
                  <a:pt x="503" y="145"/>
                </a:cubicBezTo>
                <a:cubicBezTo>
                  <a:pt x="503" y="145"/>
                  <a:pt x="503" y="146"/>
                  <a:pt x="503" y="146"/>
                </a:cubicBezTo>
                <a:cubicBezTo>
                  <a:pt x="502" y="146"/>
                  <a:pt x="502" y="146"/>
                  <a:pt x="502" y="147"/>
                </a:cubicBezTo>
                <a:cubicBezTo>
                  <a:pt x="453" y="195"/>
                  <a:pt x="453" y="195"/>
                  <a:pt x="453" y="195"/>
                </a:cubicBezTo>
                <a:cubicBezTo>
                  <a:pt x="452" y="196"/>
                  <a:pt x="452" y="198"/>
                  <a:pt x="453" y="200"/>
                </a:cubicBezTo>
                <a:cubicBezTo>
                  <a:pt x="454" y="200"/>
                  <a:pt x="455" y="200"/>
                  <a:pt x="456" y="200"/>
                </a:cubicBezTo>
                <a:close/>
                <a:moveTo>
                  <a:pt x="384" y="264"/>
                </a:moveTo>
                <a:cubicBezTo>
                  <a:pt x="326" y="322"/>
                  <a:pt x="326" y="322"/>
                  <a:pt x="326" y="322"/>
                </a:cubicBezTo>
                <a:cubicBezTo>
                  <a:pt x="325" y="323"/>
                  <a:pt x="325" y="325"/>
                  <a:pt x="326" y="326"/>
                </a:cubicBezTo>
                <a:cubicBezTo>
                  <a:pt x="327" y="327"/>
                  <a:pt x="328" y="327"/>
                  <a:pt x="329" y="327"/>
                </a:cubicBezTo>
                <a:cubicBezTo>
                  <a:pt x="329" y="327"/>
                  <a:pt x="330" y="327"/>
                  <a:pt x="331" y="326"/>
                </a:cubicBezTo>
                <a:cubicBezTo>
                  <a:pt x="388" y="269"/>
                  <a:pt x="388" y="269"/>
                  <a:pt x="388" y="269"/>
                </a:cubicBezTo>
                <a:cubicBezTo>
                  <a:pt x="390" y="268"/>
                  <a:pt x="390" y="266"/>
                  <a:pt x="388" y="264"/>
                </a:cubicBezTo>
                <a:cubicBezTo>
                  <a:pt x="387" y="263"/>
                  <a:pt x="385" y="263"/>
                  <a:pt x="384" y="264"/>
                </a:cubicBezTo>
                <a:close/>
                <a:moveTo>
                  <a:pt x="453" y="200"/>
                </a:moveTo>
                <a:cubicBezTo>
                  <a:pt x="452" y="199"/>
                  <a:pt x="450" y="199"/>
                  <a:pt x="448" y="200"/>
                </a:cubicBezTo>
                <a:cubicBezTo>
                  <a:pt x="389" y="260"/>
                  <a:pt x="389" y="260"/>
                  <a:pt x="389" y="260"/>
                </a:cubicBezTo>
                <a:cubicBezTo>
                  <a:pt x="387" y="261"/>
                  <a:pt x="387" y="263"/>
                  <a:pt x="389" y="264"/>
                </a:cubicBezTo>
                <a:cubicBezTo>
                  <a:pt x="389" y="265"/>
                  <a:pt x="390" y="265"/>
                  <a:pt x="391" y="265"/>
                </a:cubicBezTo>
                <a:cubicBezTo>
                  <a:pt x="392" y="265"/>
                  <a:pt x="392" y="265"/>
                  <a:pt x="393" y="264"/>
                </a:cubicBezTo>
                <a:cubicBezTo>
                  <a:pt x="453" y="204"/>
                  <a:pt x="453" y="204"/>
                  <a:pt x="453" y="204"/>
                </a:cubicBezTo>
                <a:cubicBezTo>
                  <a:pt x="454" y="203"/>
                  <a:pt x="454" y="201"/>
                  <a:pt x="453" y="200"/>
                </a:cubicBezTo>
                <a:close/>
                <a:moveTo>
                  <a:pt x="593" y="56"/>
                </a:moveTo>
                <a:cubicBezTo>
                  <a:pt x="586" y="62"/>
                  <a:pt x="586" y="62"/>
                  <a:pt x="586" y="62"/>
                </a:cubicBezTo>
                <a:cubicBezTo>
                  <a:pt x="586" y="62"/>
                  <a:pt x="586" y="62"/>
                  <a:pt x="586" y="62"/>
                </a:cubicBezTo>
                <a:cubicBezTo>
                  <a:pt x="581" y="67"/>
                  <a:pt x="581" y="67"/>
                  <a:pt x="581" y="67"/>
                </a:cubicBezTo>
                <a:cubicBezTo>
                  <a:pt x="581" y="67"/>
                  <a:pt x="581" y="68"/>
                  <a:pt x="581" y="68"/>
                </a:cubicBezTo>
                <a:cubicBezTo>
                  <a:pt x="581" y="68"/>
                  <a:pt x="580" y="68"/>
                  <a:pt x="580" y="68"/>
                </a:cubicBezTo>
                <a:cubicBezTo>
                  <a:pt x="577" y="72"/>
                  <a:pt x="577" y="72"/>
                  <a:pt x="577" y="72"/>
                </a:cubicBezTo>
                <a:cubicBezTo>
                  <a:pt x="576" y="73"/>
                  <a:pt x="576" y="75"/>
                  <a:pt x="577" y="76"/>
                </a:cubicBezTo>
                <a:cubicBezTo>
                  <a:pt x="578" y="77"/>
                  <a:pt x="578" y="77"/>
                  <a:pt x="579" y="77"/>
                </a:cubicBezTo>
                <a:cubicBezTo>
                  <a:pt x="580" y="77"/>
                  <a:pt x="581" y="77"/>
                  <a:pt x="581" y="76"/>
                </a:cubicBezTo>
                <a:cubicBezTo>
                  <a:pt x="584" y="73"/>
                  <a:pt x="584" y="73"/>
                  <a:pt x="584" y="73"/>
                </a:cubicBezTo>
                <a:cubicBezTo>
                  <a:pt x="585" y="73"/>
                  <a:pt x="585" y="72"/>
                  <a:pt x="585" y="72"/>
                </a:cubicBezTo>
                <a:cubicBezTo>
                  <a:pt x="585" y="72"/>
                  <a:pt x="585" y="72"/>
                  <a:pt x="586" y="72"/>
                </a:cubicBezTo>
                <a:cubicBezTo>
                  <a:pt x="597" y="60"/>
                  <a:pt x="597" y="60"/>
                  <a:pt x="597" y="60"/>
                </a:cubicBezTo>
                <a:cubicBezTo>
                  <a:pt x="647" y="10"/>
                  <a:pt x="647" y="10"/>
                  <a:pt x="647" y="10"/>
                </a:cubicBezTo>
                <a:cubicBezTo>
                  <a:pt x="648" y="9"/>
                  <a:pt x="648" y="7"/>
                  <a:pt x="647" y="6"/>
                </a:cubicBezTo>
                <a:cubicBezTo>
                  <a:pt x="646" y="5"/>
                  <a:pt x="644" y="5"/>
                  <a:pt x="643" y="6"/>
                </a:cubicBezTo>
                <a:cubicBezTo>
                  <a:pt x="594" y="54"/>
                  <a:pt x="594" y="54"/>
                  <a:pt x="594" y="54"/>
                </a:cubicBezTo>
                <a:lnTo>
                  <a:pt x="593" y="56"/>
                </a:lnTo>
                <a:close/>
                <a:moveTo>
                  <a:pt x="255" y="397"/>
                </a:moveTo>
                <a:cubicBezTo>
                  <a:pt x="254" y="396"/>
                  <a:pt x="252" y="396"/>
                  <a:pt x="251" y="397"/>
                </a:cubicBezTo>
                <a:cubicBezTo>
                  <a:pt x="232" y="416"/>
                  <a:pt x="232" y="416"/>
                  <a:pt x="232" y="416"/>
                </a:cubicBezTo>
                <a:cubicBezTo>
                  <a:pt x="231" y="418"/>
                  <a:pt x="231" y="420"/>
                  <a:pt x="232" y="421"/>
                </a:cubicBezTo>
                <a:cubicBezTo>
                  <a:pt x="233" y="421"/>
                  <a:pt x="234" y="422"/>
                  <a:pt x="234" y="422"/>
                </a:cubicBezTo>
                <a:cubicBezTo>
                  <a:pt x="235" y="422"/>
                  <a:pt x="236" y="421"/>
                  <a:pt x="237" y="421"/>
                </a:cubicBezTo>
                <a:cubicBezTo>
                  <a:pt x="255" y="402"/>
                  <a:pt x="255" y="402"/>
                  <a:pt x="255" y="402"/>
                </a:cubicBezTo>
                <a:cubicBezTo>
                  <a:pt x="257" y="401"/>
                  <a:pt x="257" y="399"/>
                  <a:pt x="255" y="397"/>
                </a:cubicBezTo>
                <a:close/>
                <a:moveTo>
                  <a:pt x="435" y="235"/>
                </a:moveTo>
                <a:cubicBezTo>
                  <a:pt x="436" y="235"/>
                  <a:pt x="436" y="235"/>
                  <a:pt x="437" y="234"/>
                </a:cubicBezTo>
                <a:cubicBezTo>
                  <a:pt x="465" y="207"/>
                  <a:pt x="465" y="207"/>
                  <a:pt x="465" y="207"/>
                </a:cubicBezTo>
                <a:cubicBezTo>
                  <a:pt x="465" y="207"/>
                  <a:pt x="465" y="207"/>
                  <a:pt x="465" y="207"/>
                </a:cubicBezTo>
                <a:cubicBezTo>
                  <a:pt x="465" y="207"/>
                  <a:pt x="465" y="207"/>
                  <a:pt x="465" y="207"/>
                </a:cubicBezTo>
                <a:cubicBezTo>
                  <a:pt x="465" y="207"/>
                  <a:pt x="465" y="206"/>
                  <a:pt x="465" y="206"/>
                </a:cubicBezTo>
                <a:cubicBezTo>
                  <a:pt x="465" y="206"/>
                  <a:pt x="465" y="206"/>
                  <a:pt x="465" y="206"/>
                </a:cubicBezTo>
                <a:cubicBezTo>
                  <a:pt x="473" y="198"/>
                  <a:pt x="473" y="198"/>
                  <a:pt x="473" y="198"/>
                </a:cubicBezTo>
                <a:cubicBezTo>
                  <a:pt x="474" y="197"/>
                  <a:pt x="474" y="195"/>
                  <a:pt x="473" y="194"/>
                </a:cubicBezTo>
                <a:cubicBezTo>
                  <a:pt x="472" y="192"/>
                  <a:pt x="470" y="192"/>
                  <a:pt x="469" y="194"/>
                </a:cubicBezTo>
                <a:cubicBezTo>
                  <a:pt x="460" y="202"/>
                  <a:pt x="460" y="202"/>
                  <a:pt x="460" y="202"/>
                </a:cubicBezTo>
                <a:cubicBezTo>
                  <a:pt x="460" y="202"/>
                  <a:pt x="460" y="202"/>
                  <a:pt x="460" y="202"/>
                </a:cubicBezTo>
                <a:cubicBezTo>
                  <a:pt x="460" y="202"/>
                  <a:pt x="460" y="202"/>
                  <a:pt x="460" y="202"/>
                </a:cubicBezTo>
                <a:cubicBezTo>
                  <a:pt x="460" y="202"/>
                  <a:pt x="460" y="202"/>
                  <a:pt x="460" y="202"/>
                </a:cubicBezTo>
                <a:cubicBezTo>
                  <a:pt x="433" y="230"/>
                  <a:pt x="433" y="230"/>
                  <a:pt x="433" y="230"/>
                </a:cubicBezTo>
                <a:cubicBezTo>
                  <a:pt x="431" y="231"/>
                  <a:pt x="431" y="233"/>
                  <a:pt x="433" y="234"/>
                </a:cubicBezTo>
                <a:cubicBezTo>
                  <a:pt x="433" y="235"/>
                  <a:pt x="434" y="235"/>
                  <a:pt x="435" y="235"/>
                </a:cubicBezTo>
                <a:close/>
                <a:moveTo>
                  <a:pt x="476" y="193"/>
                </a:moveTo>
                <a:cubicBezTo>
                  <a:pt x="477" y="193"/>
                  <a:pt x="478" y="193"/>
                  <a:pt x="479" y="193"/>
                </a:cubicBezTo>
                <a:cubicBezTo>
                  <a:pt x="513" y="159"/>
                  <a:pt x="513" y="159"/>
                  <a:pt x="513" y="159"/>
                </a:cubicBezTo>
                <a:cubicBezTo>
                  <a:pt x="514" y="157"/>
                  <a:pt x="514" y="155"/>
                  <a:pt x="513" y="154"/>
                </a:cubicBezTo>
                <a:cubicBezTo>
                  <a:pt x="511" y="153"/>
                  <a:pt x="509" y="153"/>
                  <a:pt x="508" y="154"/>
                </a:cubicBezTo>
                <a:cubicBezTo>
                  <a:pt x="474" y="188"/>
                  <a:pt x="474" y="188"/>
                  <a:pt x="474" y="188"/>
                </a:cubicBezTo>
                <a:cubicBezTo>
                  <a:pt x="473" y="189"/>
                  <a:pt x="473" y="191"/>
                  <a:pt x="474" y="193"/>
                </a:cubicBezTo>
                <a:cubicBezTo>
                  <a:pt x="475" y="193"/>
                  <a:pt x="476" y="193"/>
                  <a:pt x="476" y="193"/>
                </a:cubicBezTo>
                <a:close/>
                <a:moveTo>
                  <a:pt x="569" y="98"/>
                </a:moveTo>
                <a:cubicBezTo>
                  <a:pt x="569" y="99"/>
                  <a:pt x="570" y="99"/>
                  <a:pt x="571" y="99"/>
                </a:cubicBezTo>
                <a:cubicBezTo>
                  <a:pt x="572" y="99"/>
                  <a:pt x="573" y="99"/>
                  <a:pt x="573" y="98"/>
                </a:cubicBezTo>
                <a:cubicBezTo>
                  <a:pt x="663" y="8"/>
                  <a:pt x="663" y="8"/>
                  <a:pt x="663" y="8"/>
                </a:cubicBezTo>
                <a:cubicBezTo>
                  <a:pt x="664" y="7"/>
                  <a:pt x="664" y="5"/>
                  <a:pt x="663" y="4"/>
                </a:cubicBezTo>
                <a:cubicBezTo>
                  <a:pt x="662" y="2"/>
                  <a:pt x="660" y="2"/>
                  <a:pt x="659" y="4"/>
                </a:cubicBezTo>
                <a:cubicBezTo>
                  <a:pt x="569" y="94"/>
                  <a:pt x="569" y="94"/>
                  <a:pt x="569" y="94"/>
                </a:cubicBezTo>
                <a:cubicBezTo>
                  <a:pt x="568" y="95"/>
                  <a:pt x="568" y="97"/>
                  <a:pt x="569" y="98"/>
                </a:cubicBezTo>
                <a:close/>
                <a:moveTo>
                  <a:pt x="388" y="283"/>
                </a:moveTo>
                <a:cubicBezTo>
                  <a:pt x="389" y="282"/>
                  <a:pt x="389" y="280"/>
                  <a:pt x="388" y="279"/>
                </a:cubicBezTo>
                <a:cubicBezTo>
                  <a:pt x="387" y="278"/>
                  <a:pt x="385" y="278"/>
                  <a:pt x="384" y="279"/>
                </a:cubicBezTo>
                <a:cubicBezTo>
                  <a:pt x="367" y="295"/>
                  <a:pt x="367" y="295"/>
                  <a:pt x="367" y="295"/>
                </a:cubicBezTo>
                <a:cubicBezTo>
                  <a:pt x="366" y="297"/>
                  <a:pt x="366" y="299"/>
                  <a:pt x="367" y="300"/>
                </a:cubicBezTo>
                <a:cubicBezTo>
                  <a:pt x="368" y="300"/>
                  <a:pt x="368" y="301"/>
                  <a:pt x="369" y="301"/>
                </a:cubicBezTo>
                <a:cubicBezTo>
                  <a:pt x="370" y="301"/>
                  <a:pt x="371" y="300"/>
                  <a:pt x="371" y="300"/>
                </a:cubicBezTo>
                <a:lnTo>
                  <a:pt x="388" y="283"/>
                </a:lnTo>
                <a:close/>
                <a:moveTo>
                  <a:pt x="428" y="243"/>
                </a:moveTo>
                <a:cubicBezTo>
                  <a:pt x="428" y="243"/>
                  <a:pt x="428" y="243"/>
                  <a:pt x="428" y="243"/>
                </a:cubicBezTo>
                <a:cubicBezTo>
                  <a:pt x="429" y="242"/>
                  <a:pt x="429" y="242"/>
                  <a:pt x="429" y="242"/>
                </a:cubicBezTo>
                <a:cubicBezTo>
                  <a:pt x="430" y="241"/>
                  <a:pt x="430" y="239"/>
                  <a:pt x="429" y="238"/>
                </a:cubicBezTo>
                <a:cubicBezTo>
                  <a:pt x="428" y="237"/>
                  <a:pt x="426" y="237"/>
                  <a:pt x="425" y="238"/>
                </a:cubicBezTo>
                <a:cubicBezTo>
                  <a:pt x="424" y="239"/>
                  <a:pt x="424" y="239"/>
                  <a:pt x="424" y="239"/>
                </a:cubicBezTo>
                <a:cubicBezTo>
                  <a:pt x="424" y="239"/>
                  <a:pt x="424" y="239"/>
                  <a:pt x="423" y="239"/>
                </a:cubicBezTo>
                <a:cubicBezTo>
                  <a:pt x="423" y="239"/>
                  <a:pt x="423" y="239"/>
                  <a:pt x="423" y="240"/>
                </a:cubicBezTo>
                <a:cubicBezTo>
                  <a:pt x="418" y="245"/>
                  <a:pt x="418" y="245"/>
                  <a:pt x="418" y="245"/>
                </a:cubicBezTo>
                <a:cubicBezTo>
                  <a:pt x="417" y="246"/>
                  <a:pt x="417" y="248"/>
                  <a:pt x="418" y="249"/>
                </a:cubicBezTo>
                <a:cubicBezTo>
                  <a:pt x="418" y="250"/>
                  <a:pt x="419" y="250"/>
                  <a:pt x="420" y="250"/>
                </a:cubicBezTo>
                <a:cubicBezTo>
                  <a:pt x="421" y="250"/>
                  <a:pt x="422" y="250"/>
                  <a:pt x="422" y="249"/>
                </a:cubicBezTo>
                <a:cubicBezTo>
                  <a:pt x="427" y="244"/>
                  <a:pt x="427" y="244"/>
                  <a:pt x="427" y="244"/>
                </a:cubicBezTo>
                <a:cubicBezTo>
                  <a:pt x="427" y="244"/>
                  <a:pt x="427" y="244"/>
                  <a:pt x="428" y="243"/>
                </a:cubicBezTo>
                <a:close/>
                <a:moveTo>
                  <a:pt x="269" y="398"/>
                </a:moveTo>
                <a:cubicBezTo>
                  <a:pt x="268" y="397"/>
                  <a:pt x="266" y="397"/>
                  <a:pt x="265" y="398"/>
                </a:cubicBezTo>
                <a:cubicBezTo>
                  <a:pt x="244" y="418"/>
                  <a:pt x="244" y="418"/>
                  <a:pt x="244" y="418"/>
                </a:cubicBezTo>
                <a:cubicBezTo>
                  <a:pt x="243" y="419"/>
                  <a:pt x="243" y="421"/>
                  <a:pt x="244" y="423"/>
                </a:cubicBezTo>
                <a:cubicBezTo>
                  <a:pt x="245" y="423"/>
                  <a:pt x="246" y="424"/>
                  <a:pt x="246" y="424"/>
                </a:cubicBezTo>
                <a:cubicBezTo>
                  <a:pt x="247" y="424"/>
                  <a:pt x="248" y="423"/>
                  <a:pt x="249" y="423"/>
                </a:cubicBezTo>
                <a:cubicBezTo>
                  <a:pt x="269" y="402"/>
                  <a:pt x="269" y="402"/>
                  <a:pt x="269" y="402"/>
                </a:cubicBezTo>
                <a:cubicBezTo>
                  <a:pt x="270" y="401"/>
                  <a:pt x="270" y="399"/>
                  <a:pt x="269" y="398"/>
                </a:cubicBezTo>
                <a:close/>
                <a:moveTo>
                  <a:pt x="338" y="334"/>
                </a:moveTo>
                <a:cubicBezTo>
                  <a:pt x="348" y="324"/>
                  <a:pt x="348" y="324"/>
                  <a:pt x="348" y="324"/>
                </a:cubicBezTo>
                <a:cubicBezTo>
                  <a:pt x="349" y="322"/>
                  <a:pt x="349" y="320"/>
                  <a:pt x="348" y="319"/>
                </a:cubicBezTo>
                <a:cubicBezTo>
                  <a:pt x="346" y="318"/>
                  <a:pt x="345" y="318"/>
                  <a:pt x="343" y="319"/>
                </a:cubicBezTo>
                <a:cubicBezTo>
                  <a:pt x="333" y="329"/>
                  <a:pt x="333" y="329"/>
                  <a:pt x="333" y="329"/>
                </a:cubicBezTo>
                <a:cubicBezTo>
                  <a:pt x="332" y="330"/>
                  <a:pt x="332" y="332"/>
                  <a:pt x="333" y="334"/>
                </a:cubicBezTo>
                <a:cubicBezTo>
                  <a:pt x="334" y="334"/>
                  <a:pt x="335" y="335"/>
                  <a:pt x="335" y="335"/>
                </a:cubicBezTo>
                <a:cubicBezTo>
                  <a:pt x="336" y="335"/>
                  <a:pt x="337" y="334"/>
                  <a:pt x="338" y="334"/>
                </a:cubicBezTo>
                <a:close/>
                <a:moveTo>
                  <a:pt x="336" y="348"/>
                </a:moveTo>
                <a:cubicBezTo>
                  <a:pt x="336" y="348"/>
                  <a:pt x="337" y="348"/>
                  <a:pt x="338" y="347"/>
                </a:cubicBezTo>
                <a:cubicBezTo>
                  <a:pt x="350" y="336"/>
                  <a:pt x="350" y="336"/>
                  <a:pt x="350" y="336"/>
                </a:cubicBezTo>
                <a:cubicBezTo>
                  <a:pt x="351" y="334"/>
                  <a:pt x="351" y="332"/>
                  <a:pt x="350" y="331"/>
                </a:cubicBezTo>
                <a:cubicBezTo>
                  <a:pt x="348" y="330"/>
                  <a:pt x="346" y="330"/>
                  <a:pt x="345" y="331"/>
                </a:cubicBezTo>
                <a:cubicBezTo>
                  <a:pt x="333" y="343"/>
                  <a:pt x="333" y="343"/>
                  <a:pt x="333" y="343"/>
                </a:cubicBezTo>
                <a:cubicBezTo>
                  <a:pt x="332" y="344"/>
                  <a:pt x="332" y="346"/>
                  <a:pt x="333" y="347"/>
                </a:cubicBezTo>
                <a:cubicBezTo>
                  <a:pt x="334" y="348"/>
                  <a:pt x="335" y="348"/>
                  <a:pt x="336" y="348"/>
                </a:cubicBezTo>
                <a:close/>
                <a:moveTo>
                  <a:pt x="570" y="111"/>
                </a:moveTo>
                <a:cubicBezTo>
                  <a:pt x="571" y="111"/>
                  <a:pt x="572" y="112"/>
                  <a:pt x="572" y="112"/>
                </a:cubicBezTo>
                <a:cubicBezTo>
                  <a:pt x="573" y="112"/>
                  <a:pt x="574" y="111"/>
                  <a:pt x="575" y="111"/>
                </a:cubicBezTo>
                <a:cubicBezTo>
                  <a:pt x="678" y="7"/>
                  <a:pt x="678" y="7"/>
                  <a:pt x="678" y="7"/>
                </a:cubicBezTo>
                <a:cubicBezTo>
                  <a:pt x="679" y="6"/>
                  <a:pt x="679" y="4"/>
                  <a:pt x="678" y="3"/>
                </a:cubicBezTo>
                <a:cubicBezTo>
                  <a:pt x="677" y="1"/>
                  <a:pt x="675" y="1"/>
                  <a:pt x="674" y="3"/>
                </a:cubicBezTo>
                <a:cubicBezTo>
                  <a:pt x="570" y="106"/>
                  <a:pt x="570" y="106"/>
                  <a:pt x="570" y="106"/>
                </a:cubicBezTo>
                <a:cubicBezTo>
                  <a:pt x="569" y="108"/>
                  <a:pt x="569" y="109"/>
                  <a:pt x="570" y="111"/>
                </a:cubicBezTo>
                <a:close/>
                <a:moveTo>
                  <a:pt x="523" y="158"/>
                </a:moveTo>
                <a:cubicBezTo>
                  <a:pt x="522" y="157"/>
                  <a:pt x="520" y="157"/>
                  <a:pt x="518" y="158"/>
                </a:cubicBezTo>
                <a:cubicBezTo>
                  <a:pt x="491" y="185"/>
                  <a:pt x="491" y="185"/>
                  <a:pt x="491" y="185"/>
                </a:cubicBezTo>
                <a:cubicBezTo>
                  <a:pt x="488" y="189"/>
                  <a:pt x="488" y="189"/>
                  <a:pt x="488" y="189"/>
                </a:cubicBezTo>
                <a:cubicBezTo>
                  <a:pt x="481" y="196"/>
                  <a:pt x="481" y="196"/>
                  <a:pt x="481" y="196"/>
                </a:cubicBezTo>
                <a:cubicBezTo>
                  <a:pt x="479" y="197"/>
                  <a:pt x="479" y="199"/>
                  <a:pt x="481" y="200"/>
                </a:cubicBezTo>
                <a:cubicBezTo>
                  <a:pt x="481" y="201"/>
                  <a:pt x="482" y="201"/>
                  <a:pt x="483" y="201"/>
                </a:cubicBezTo>
                <a:cubicBezTo>
                  <a:pt x="484" y="201"/>
                  <a:pt x="484" y="201"/>
                  <a:pt x="485" y="200"/>
                </a:cubicBezTo>
                <a:cubicBezTo>
                  <a:pt x="523" y="162"/>
                  <a:pt x="523" y="162"/>
                  <a:pt x="523" y="162"/>
                </a:cubicBezTo>
                <a:cubicBezTo>
                  <a:pt x="524" y="161"/>
                  <a:pt x="524" y="159"/>
                  <a:pt x="523" y="158"/>
                </a:cubicBezTo>
                <a:close/>
                <a:moveTo>
                  <a:pt x="303" y="378"/>
                </a:moveTo>
                <a:cubicBezTo>
                  <a:pt x="302" y="377"/>
                  <a:pt x="300" y="377"/>
                  <a:pt x="298" y="378"/>
                </a:cubicBezTo>
                <a:cubicBezTo>
                  <a:pt x="258" y="419"/>
                  <a:pt x="258" y="419"/>
                  <a:pt x="258" y="419"/>
                </a:cubicBezTo>
                <a:cubicBezTo>
                  <a:pt x="256" y="420"/>
                  <a:pt x="256" y="422"/>
                  <a:pt x="258" y="423"/>
                </a:cubicBezTo>
                <a:cubicBezTo>
                  <a:pt x="258" y="424"/>
                  <a:pt x="259" y="424"/>
                  <a:pt x="260" y="424"/>
                </a:cubicBezTo>
                <a:cubicBezTo>
                  <a:pt x="261" y="424"/>
                  <a:pt x="261" y="424"/>
                  <a:pt x="262" y="423"/>
                </a:cubicBezTo>
                <a:cubicBezTo>
                  <a:pt x="303" y="382"/>
                  <a:pt x="303" y="382"/>
                  <a:pt x="303" y="382"/>
                </a:cubicBezTo>
                <a:cubicBezTo>
                  <a:pt x="304" y="381"/>
                  <a:pt x="304" y="379"/>
                  <a:pt x="303" y="378"/>
                </a:cubicBezTo>
                <a:close/>
                <a:moveTo>
                  <a:pt x="458" y="225"/>
                </a:moveTo>
                <a:cubicBezTo>
                  <a:pt x="459" y="225"/>
                  <a:pt x="460" y="225"/>
                  <a:pt x="461" y="225"/>
                </a:cubicBezTo>
                <a:cubicBezTo>
                  <a:pt x="469" y="216"/>
                  <a:pt x="469" y="216"/>
                  <a:pt x="469" y="216"/>
                </a:cubicBezTo>
                <a:cubicBezTo>
                  <a:pt x="470" y="215"/>
                  <a:pt x="470" y="213"/>
                  <a:pt x="469" y="212"/>
                </a:cubicBezTo>
                <a:cubicBezTo>
                  <a:pt x="468" y="211"/>
                  <a:pt x="466" y="211"/>
                  <a:pt x="465" y="212"/>
                </a:cubicBezTo>
                <a:cubicBezTo>
                  <a:pt x="456" y="220"/>
                  <a:pt x="456" y="220"/>
                  <a:pt x="456" y="220"/>
                </a:cubicBezTo>
                <a:cubicBezTo>
                  <a:pt x="455" y="221"/>
                  <a:pt x="455" y="223"/>
                  <a:pt x="456" y="225"/>
                </a:cubicBezTo>
                <a:cubicBezTo>
                  <a:pt x="457" y="225"/>
                  <a:pt x="458" y="225"/>
                  <a:pt x="458" y="225"/>
                </a:cubicBezTo>
                <a:close/>
                <a:moveTo>
                  <a:pt x="466" y="232"/>
                </a:moveTo>
                <a:cubicBezTo>
                  <a:pt x="467" y="232"/>
                  <a:pt x="468" y="231"/>
                  <a:pt x="468" y="231"/>
                </a:cubicBezTo>
                <a:cubicBezTo>
                  <a:pt x="478" y="221"/>
                  <a:pt x="478" y="221"/>
                  <a:pt x="478" y="221"/>
                </a:cubicBezTo>
                <a:cubicBezTo>
                  <a:pt x="478" y="221"/>
                  <a:pt x="478" y="221"/>
                  <a:pt x="478" y="221"/>
                </a:cubicBezTo>
                <a:cubicBezTo>
                  <a:pt x="478" y="221"/>
                  <a:pt x="479" y="221"/>
                  <a:pt x="479" y="221"/>
                </a:cubicBezTo>
                <a:cubicBezTo>
                  <a:pt x="483" y="216"/>
                  <a:pt x="483" y="216"/>
                  <a:pt x="483" y="216"/>
                </a:cubicBezTo>
                <a:cubicBezTo>
                  <a:pt x="484" y="215"/>
                  <a:pt x="484" y="213"/>
                  <a:pt x="483" y="212"/>
                </a:cubicBezTo>
                <a:cubicBezTo>
                  <a:pt x="482" y="211"/>
                  <a:pt x="480" y="211"/>
                  <a:pt x="478" y="212"/>
                </a:cubicBezTo>
                <a:cubicBezTo>
                  <a:pt x="474" y="216"/>
                  <a:pt x="474" y="216"/>
                  <a:pt x="474" y="216"/>
                </a:cubicBezTo>
                <a:cubicBezTo>
                  <a:pt x="474" y="216"/>
                  <a:pt x="474" y="216"/>
                  <a:pt x="474" y="217"/>
                </a:cubicBezTo>
                <a:cubicBezTo>
                  <a:pt x="474" y="217"/>
                  <a:pt x="474" y="217"/>
                  <a:pt x="474" y="217"/>
                </a:cubicBezTo>
                <a:cubicBezTo>
                  <a:pt x="464" y="227"/>
                  <a:pt x="464" y="227"/>
                  <a:pt x="464" y="227"/>
                </a:cubicBezTo>
                <a:cubicBezTo>
                  <a:pt x="463" y="228"/>
                  <a:pt x="463" y="230"/>
                  <a:pt x="464" y="231"/>
                </a:cubicBezTo>
                <a:cubicBezTo>
                  <a:pt x="465" y="231"/>
                  <a:pt x="465" y="232"/>
                  <a:pt x="466" y="232"/>
                </a:cubicBezTo>
                <a:close/>
                <a:moveTo>
                  <a:pt x="316" y="382"/>
                </a:moveTo>
                <a:cubicBezTo>
                  <a:pt x="317" y="382"/>
                  <a:pt x="318" y="382"/>
                  <a:pt x="318" y="381"/>
                </a:cubicBezTo>
                <a:cubicBezTo>
                  <a:pt x="327" y="373"/>
                  <a:pt x="327" y="373"/>
                  <a:pt x="327" y="373"/>
                </a:cubicBezTo>
                <a:cubicBezTo>
                  <a:pt x="328" y="371"/>
                  <a:pt x="328" y="369"/>
                  <a:pt x="327" y="368"/>
                </a:cubicBezTo>
                <a:cubicBezTo>
                  <a:pt x="325" y="367"/>
                  <a:pt x="323" y="367"/>
                  <a:pt x="322" y="368"/>
                </a:cubicBezTo>
                <a:cubicBezTo>
                  <a:pt x="314" y="377"/>
                  <a:pt x="314" y="377"/>
                  <a:pt x="314" y="377"/>
                </a:cubicBezTo>
                <a:cubicBezTo>
                  <a:pt x="313" y="378"/>
                  <a:pt x="313" y="380"/>
                  <a:pt x="314" y="381"/>
                </a:cubicBezTo>
                <a:cubicBezTo>
                  <a:pt x="314" y="382"/>
                  <a:pt x="315" y="382"/>
                  <a:pt x="316" y="382"/>
                </a:cubicBezTo>
                <a:close/>
                <a:moveTo>
                  <a:pt x="524" y="166"/>
                </a:moveTo>
                <a:cubicBezTo>
                  <a:pt x="510" y="180"/>
                  <a:pt x="510" y="180"/>
                  <a:pt x="510" y="180"/>
                </a:cubicBezTo>
                <a:cubicBezTo>
                  <a:pt x="509" y="182"/>
                  <a:pt x="509" y="184"/>
                  <a:pt x="510" y="185"/>
                </a:cubicBezTo>
                <a:cubicBezTo>
                  <a:pt x="511" y="185"/>
                  <a:pt x="511" y="186"/>
                  <a:pt x="512" y="186"/>
                </a:cubicBezTo>
                <a:cubicBezTo>
                  <a:pt x="513" y="186"/>
                  <a:pt x="514" y="185"/>
                  <a:pt x="514" y="185"/>
                </a:cubicBezTo>
                <a:cubicBezTo>
                  <a:pt x="528" y="171"/>
                  <a:pt x="528" y="171"/>
                  <a:pt x="528" y="171"/>
                </a:cubicBezTo>
                <a:cubicBezTo>
                  <a:pt x="530" y="170"/>
                  <a:pt x="530" y="168"/>
                  <a:pt x="528" y="166"/>
                </a:cubicBezTo>
                <a:cubicBezTo>
                  <a:pt x="527" y="165"/>
                  <a:pt x="525" y="165"/>
                  <a:pt x="524" y="166"/>
                </a:cubicBezTo>
                <a:close/>
                <a:moveTo>
                  <a:pt x="340" y="357"/>
                </a:moveTo>
                <a:cubicBezTo>
                  <a:pt x="341" y="357"/>
                  <a:pt x="342" y="357"/>
                  <a:pt x="343" y="357"/>
                </a:cubicBezTo>
                <a:cubicBezTo>
                  <a:pt x="350" y="349"/>
                  <a:pt x="350" y="349"/>
                  <a:pt x="350" y="349"/>
                </a:cubicBezTo>
                <a:cubicBezTo>
                  <a:pt x="351" y="348"/>
                  <a:pt x="351" y="346"/>
                  <a:pt x="350" y="345"/>
                </a:cubicBezTo>
                <a:cubicBezTo>
                  <a:pt x="349" y="343"/>
                  <a:pt x="347" y="343"/>
                  <a:pt x="346" y="345"/>
                </a:cubicBezTo>
                <a:cubicBezTo>
                  <a:pt x="338" y="352"/>
                  <a:pt x="338" y="352"/>
                  <a:pt x="338" y="352"/>
                </a:cubicBezTo>
                <a:cubicBezTo>
                  <a:pt x="337" y="353"/>
                  <a:pt x="337" y="355"/>
                  <a:pt x="338" y="357"/>
                </a:cubicBezTo>
                <a:cubicBezTo>
                  <a:pt x="339" y="357"/>
                  <a:pt x="340" y="357"/>
                  <a:pt x="340" y="357"/>
                </a:cubicBezTo>
                <a:close/>
                <a:moveTo>
                  <a:pt x="296" y="403"/>
                </a:moveTo>
                <a:cubicBezTo>
                  <a:pt x="296" y="403"/>
                  <a:pt x="297" y="402"/>
                  <a:pt x="297" y="402"/>
                </a:cubicBezTo>
                <a:cubicBezTo>
                  <a:pt x="299" y="400"/>
                  <a:pt x="299" y="400"/>
                  <a:pt x="299" y="400"/>
                </a:cubicBezTo>
                <a:cubicBezTo>
                  <a:pt x="300" y="399"/>
                  <a:pt x="300" y="397"/>
                  <a:pt x="299" y="396"/>
                </a:cubicBezTo>
                <a:cubicBezTo>
                  <a:pt x="298" y="395"/>
                  <a:pt x="296" y="395"/>
                  <a:pt x="294" y="396"/>
                </a:cubicBezTo>
                <a:cubicBezTo>
                  <a:pt x="293" y="398"/>
                  <a:pt x="293" y="398"/>
                  <a:pt x="293" y="398"/>
                </a:cubicBezTo>
                <a:cubicBezTo>
                  <a:pt x="292" y="398"/>
                  <a:pt x="292" y="398"/>
                  <a:pt x="292" y="399"/>
                </a:cubicBezTo>
                <a:cubicBezTo>
                  <a:pt x="292" y="399"/>
                  <a:pt x="291" y="399"/>
                  <a:pt x="291" y="399"/>
                </a:cubicBezTo>
                <a:cubicBezTo>
                  <a:pt x="264" y="426"/>
                  <a:pt x="264" y="426"/>
                  <a:pt x="264" y="426"/>
                </a:cubicBezTo>
                <a:cubicBezTo>
                  <a:pt x="263" y="428"/>
                  <a:pt x="263" y="430"/>
                  <a:pt x="264" y="431"/>
                </a:cubicBezTo>
                <a:cubicBezTo>
                  <a:pt x="265" y="431"/>
                  <a:pt x="265" y="432"/>
                  <a:pt x="266" y="432"/>
                </a:cubicBezTo>
                <a:cubicBezTo>
                  <a:pt x="267" y="432"/>
                  <a:pt x="268" y="431"/>
                  <a:pt x="268" y="431"/>
                </a:cubicBezTo>
                <a:cubicBezTo>
                  <a:pt x="295" y="404"/>
                  <a:pt x="295" y="404"/>
                  <a:pt x="295" y="404"/>
                </a:cubicBezTo>
                <a:cubicBezTo>
                  <a:pt x="296" y="403"/>
                  <a:pt x="296" y="403"/>
                  <a:pt x="296" y="403"/>
                </a:cubicBezTo>
                <a:close/>
                <a:moveTo>
                  <a:pt x="575" y="120"/>
                </a:moveTo>
                <a:cubicBezTo>
                  <a:pt x="576" y="120"/>
                  <a:pt x="577" y="121"/>
                  <a:pt x="577" y="121"/>
                </a:cubicBezTo>
                <a:cubicBezTo>
                  <a:pt x="578" y="121"/>
                  <a:pt x="579" y="120"/>
                  <a:pt x="580" y="120"/>
                </a:cubicBezTo>
                <a:cubicBezTo>
                  <a:pt x="693" y="6"/>
                  <a:pt x="693" y="6"/>
                  <a:pt x="693" y="6"/>
                </a:cubicBezTo>
                <a:cubicBezTo>
                  <a:pt x="694" y="5"/>
                  <a:pt x="694" y="3"/>
                  <a:pt x="693" y="2"/>
                </a:cubicBezTo>
                <a:cubicBezTo>
                  <a:pt x="692" y="1"/>
                  <a:pt x="690" y="1"/>
                  <a:pt x="688" y="2"/>
                </a:cubicBezTo>
                <a:cubicBezTo>
                  <a:pt x="575" y="115"/>
                  <a:pt x="575" y="115"/>
                  <a:pt x="575" y="115"/>
                </a:cubicBezTo>
                <a:cubicBezTo>
                  <a:pt x="574" y="117"/>
                  <a:pt x="574" y="118"/>
                  <a:pt x="575" y="120"/>
                </a:cubicBezTo>
                <a:close/>
                <a:moveTo>
                  <a:pt x="362" y="350"/>
                </a:moveTo>
                <a:cubicBezTo>
                  <a:pt x="362" y="350"/>
                  <a:pt x="363" y="350"/>
                  <a:pt x="364" y="349"/>
                </a:cubicBezTo>
                <a:cubicBezTo>
                  <a:pt x="366" y="348"/>
                  <a:pt x="366" y="348"/>
                  <a:pt x="366" y="348"/>
                </a:cubicBezTo>
                <a:cubicBezTo>
                  <a:pt x="367" y="346"/>
                  <a:pt x="367" y="344"/>
                  <a:pt x="366" y="343"/>
                </a:cubicBezTo>
                <a:cubicBezTo>
                  <a:pt x="364" y="342"/>
                  <a:pt x="362" y="342"/>
                  <a:pt x="361" y="343"/>
                </a:cubicBezTo>
                <a:cubicBezTo>
                  <a:pt x="360" y="345"/>
                  <a:pt x="360" y="345"/>
                  <a:pt x="360" y="345"/>
                </a:cubicBezTo>
                <a:cubicBezTo>
                  <a:pt x="358" y="346"/>
                  <a:pt x="358" y="348"/>
                  <a:pt x="360" y="349"/>
                </a:cubicBezTo>
                <a:cubicBezTo>
                  <a:pt x="360" y="350"/>
                  <a:pt x="361" y="350"/>
                  <a:pt x="362" y="350"/>
                </a:cubicBezTo>
                <a:close/>
                <a:moveTo>
                  <a:pt x="489" y="216"/>
                </a:moveTo>
                <a:cubicBezTo>
                  <a:pt x="487" y="218"/>
                  <a:pt x="487" y="218"/>
                  <a:pt x="487" y="218"/>
                </a:cubicBezTo>
                <a:cubicBezTo>
                  <a:pt x="485" y="219"/>
                  <a:pt x="485" y="221"/>
                  <a:pt x="487" y="222"/>
                </a:cubicBezTo>
                <a:cubicBezTo>
                  <a:pt x="487" y="223"/>
                  <a:pt x="488" y="223"/>
                  <a:pt x="489" y="223"/>
                </a:cubicBezTo>
                <a:cubicBezTo>
                  <a:pt x="490" y="223"/>
                  <a:pt x="490" y="223"/>
                  <a:pt x="491" y="222"/>
                </a:cubicBezTo>
                <a:cubicBezTo>
                  <a:pt x="493" y="220"/>
                  <a:pt x="493" y="220"/>
                  <a:pt x="493" y="220"/>
                </a:cubicBezTo>
                <a:cubicBezTo>
                  <a:pt x="494" y="219"/>
                  <a:pt x="494" y="217"/>
                  <a:pt x="493" y="216"/>
                </a:cubicBezTo>
                <a:cubicBezTo>
                  <a:pt x="492" y="215"/>
                  <a:pt x="490" y="215"/>
                  <a:pt x="489" y="216"/>
                </a:cubicBezTo>
                <a:close/>
                <a:moveTo>
                  <a:pt x="293" y="416"/>
                </a:moveTo>
                <a:cubicBezTo>
                  <a:pt x="292" y="415"/>
                  <a:pt x="290" y="415"/>
                  <a:pt x="288" y="416"/>
                </a:cubicBezTo>
                <a:cubicBezTo>
                  <a:pt x="274" y="431"/>
                  <a:pt x="274" y="431"/>
                  <a:pt x="274" y="431"/>
                </a:cubicBezTo>
                <a:cubicBezTo>
                  <a:pt x="272" y="432"/>
                  <a:pt x="272" y="434"/>
                  <a:pt x="274" y="435"/>
                </a:cubicBezTo>
                <a:cubicBezTo>
                  <a:pt x="274" y="436"/>
                  <a:pt x="275" y="436"/>
                  <a:pt x="276" y="436"/>
                </a:cubicBezTo>
                <a:cubicBezTo>
                  <a:pt x="277" y="436"/>
                  <a:pt x="277" y="436"/>
                  <a:pt x="278" y="435"/>
                </a:cubicBezTo>
                <a:cubicBezTo>
                  <a:pt x="293" y="420"/>
                  <a:pt x="293" y="420"/>
                  <a:pt x="293" y="420"/>
                </a:cubicBezTo>
                <a:cubicBezTo>
                  <a:pt x="294" y="419"/>
                  <a:pt x="294" y="417"/>
                  <a:pt x="293" y="416"/>
                </a:cubicBezTo>
                <a:close/>
                <a:moveTo>
                  <a:pt x="583" y="125"/>
                </a:moveTo>
                <a:cubicBezTo>
                  <a:pt x="584" y="126"/>
                  <a:pt x="585" y="126"/>
                  <a:pt x="586" y="126"/>
                </a:cubicBezTo>
                <a:cubicBezTo>
                  <a:pt x="586" y="126"/>
                  <a:pt x="587" y="126"/>
                  <a:pt x="588" y="125"/>
                </a:cubicBezTo>
                <a:cubicBezTo>
                  <a:pt x="707" y="6"/>
                  <a:pt x="707" y="6"/>
                  <a:pt x="707" y="6"/>
                </a:cubicBezTo>
                <a:cubicBezTo>
                  <a:pt x="708" y="5"/>
                  <a:pt x="708" y="3"/>
                  <a:pt x="707" y="2"/>
                </a:cubicBezTo>
                <a:cubicBezTo>
                  <a:pt x="706" y="0"/>
                  <a:pt x="704" y="0"/>
                  <a:pt x="703" y="2"/>
                </a:cubicBezTo>
                <a:cubicBezTo>
                  <a:pt x="583" y="121"/>
                  <a:pt x="583" y="121"/>
                  <a:pt x="583" y="121"/>
                </a:cubicBezTo>
                <a:cubicBezTo>
                  <a:pt x="582" y="122"/>
                  <a:pt x="582" y="124"/>
                  <a:pt x="583" y="125"/>
                </a:cubicBezTo>
                <a:close/>
                <a:moveTo>
                  <a:pt x="502" y="210"/>
                </a:moveTo>
                <a:cubicBezTo>
                  <a:pt x="503" y="210"/>
                  <a:pt x="503" y="210"/>
                  <a:pt x="504" y="209"/>
                </a:cubicBezTo>
                <a:cubicBezTo>
                  <a:pt x="519" y="194"/>
                  <a:pt x="519" y="194"/>
                  <a:pt x="519" y="194"/>
                </a:cubicBezTo>
                <a:cubicBezTo>
                  <a:pt x="520" y="193"/>
                  <a:pt x="520" y="191"/>
                  <a:pt x="519" y="190"/>
                </a:cubicBezTo>
                <a:cubicBezTo>
                  <a:pt x="518" y="188"/>
                  <a:pt x="516" y="188"/>
                  <a:pt x="515" y="190"/>
                </a:cubicBezTo>
                <a:cubicBezTo>
                  <a:pt x="500" y="205"/>
                  <a:pt x="500" y="205"/>
                  <a:pt x="500" y="205"/>
                </a:cubicBezTo>
                <a:cubicBezTo>
                  <a:pt x="498" y="206"/>
                  <a:pt x="498" y="208"/>
                  <a:pt x="500" y="209"/>
                </a:cubicBezTo>
                <a:cubicBezTo>
                  <a:pt x="500" y="210"/>
                  <a:pt x="501" y="210"/>
                  <a:pt x="502" y="210"/>
                </a:cubicBezTo>
                <a:close/>
                <a:moveTo>
                  <a:pt x="341" y="368"/>
                </a:moveTo>
                <a:cubicBezTo>
                  <a:pt x="340" y="367"/>
                  <a:pt x="338" y="367"/>
                  <a:pt x="336" y="368"/>
                </a:cubicBezTo>
                <a:cubicBezTo>
                  <a:pt x="331" y="374"/>
                  <a:pt x="331" y="374"/>
                  <a:pt x="331" y="374"/>
                </a:cubicBezTo>
                <a:cubicBezTo>
                  <a:pt x="330" y="375"/>
                  <a:pt x="330" y="376"/>
                  <a:pt x="330" y="377"/>
                </a:cubicBezTo>
                <a:cubicBezTo>
                  <a:pt x="329" y="377"/>
                  <a:pt x="328" y="377"/>
                  <a:pt x="327" y="378"/>
                </a:cubicBezTo>
                <a:cubicBezTo>
                  <a:pt x="325" y="380"/>
                  <a:pt x="325" y="380"/>
                  <a:pt x="325" y="380"/>
                </a:cubicBezTo>
                <a:cubicBezTo>
                  <a:pt x="324" y="381"/>
                  <a:pt x="324" y="383"/>
                  <a:pt x="325" y="384"/>
                </a:cubicBezTo>
                <a:cubicBezTo>
                  <a:pt x="325" y="385"/>
                  <a:pt x="326" y="385"/>
                  <a:pt x="327" y="385"/>
                </a:cubicBezTo>
                <a:cubicBezTo>
                  <a:pt x="328" y="385"/>
                  <a:pt x="329" y="385"/>
                  <a:pt x="329" y="384"/>
                </a:cubicBezTo>
                <a:cubicBezTo>
                  <a:pt x="331" y="382"/>
                  <a:pt x="331" y="382"/>
                  <a:pt x="331" y="382"/>
                </a:cubicBezTo>
                <a:cubicBezTo>
                  <a:pt x="332" y="381"/>
                  <a:pt x="332" y="380"/>
                  <a:pt x="332" y="379"/>
                </a:cubicBezTo>
                <a:cubicBezTo>
                  <a:pt x="332" y="379"/>
                  <a:pt x="332" y="379"/>
                  <a:pt x="333" y="379"/>
                </a:cubicBezTo>
                <a:cubicBezTo>
                  <a:pt x="334" y="379"/>
                  <a:pt x="334" y="379"/>
                  <a:pt x="335" y="378"/>
                </a:cubicBezTo>
                <a:cubicBezTo>
                  <a:pt x="341" y="372"/>
                  <a:pt x="341" y="372"/>
                  <a:pt x="341" y="372"/>
                </a:cubicBezTo>
                <a:cubicBezTo>
                  <a:pt x="342" y="371"/>
                  <a:pt x="342" y="369"/>
                  <a:pt x="341" y="368"/>
                </a:cubicBezTo>
                <a:close/>
                <a:moveTo>
                  <a:pt x="340" y="382"/>
                </a:moveTo>
                <a:cubicBezTo>
                  <a:pt x="341" y="383"/>
                  <a:pt x="342" y="383"/>
                  <a:pt x="343" y="383"/>
                </a:cubicBezTo>
                <a:cubicBezTo>
                  <a:pt x="343" y="383"/>
                  <a:pt x="344" y="383"/>
                  <a:pt x="345" y="382"/>
                </a:cubicBezTo>
                <a:cubicBezTo>
                  <a:pt x="350" y="377"/>
                  <a:pt x="350" y="377"/>
                  <a:pt x="350" y="377"/>
                </a:cubicBezTo>
                <a:cubicBezTo>
                  <a:pt x="351" y="376"/>
                  <a:pt x="351" y="374"/>
                  <a:pt x="350" y="373"/>
                </a:cubicBezTo>
                <a:cubicBezTo>
                  <a:pt x="349" y="372"/>
                  <a:pt x="347" y="372"/>
                  <a:pt x="346" y="373"/>
                </a:cubicBezTo>
                <a:cubicBezTo>
                  <a:pt x="340" y="378"/>
                  <a:pt x="340" y="378"/>
                  <a:pt x="340" y="378"/>
                </a:cubicBezTo>
                <a:cubicBezTo>
                  <a:pt x="339" y="379"/>
                  <a:pt x="339" y="381"/>
                  <a:pt x="340" y="382"/>
                </a:cubicBezTo>
                <a:close/>
                <a:moveTo>
                  <a:pt x="308" y="415"/>
                </a:moveTo>
                <a:cubicBezTo>
                  <a:pt x="307" y="414"/>
                  <a:pt x="305" y="414"/>
                  <a:pt x="303" y="415"/>
                </a:cubicBezTo>
                <a:cubicBezTo>
                  <a:pt x="283" y="435"/>
                  <a:pt x="283" y="435"/>
                  <a:pt x="283" y="435"/>
                </a:cubicBezTo>
                <a:cubicBezTo>
                  <a:pt x="282" y="436"/>
                  <a:pt x="282" y="438"/>
                  <a:pt x="283" y="439"/>
                </a:cubicBezTo>
                <a:cubicBezTo>
                  <a:pt x="284" y="440"/>
                  <a:pt x="285" y="440"/>
                  <a:pt x="286" y="440"/>
                </a:cubicBezTo>
                <a:cubicBezTo>
                  <a:pt x="286" y="440"/>
                  <a:pt x="287" y="440"/>
                  <a:pt x="288" y="439"/>
                </a:cubicBezTo>
                <a:cubicBezTo>
                  <a:pt x="308" y="419"/>
                  <a:pt x="308" y="419"/>
                  <a:pt x="308" y="419"/>
                </a:cubicBezTo>
                <a:cubicBezTo>
                  <a:pt x="309" y="418"/>
                  <a:pt x="309" y="416"/>
                  <a:pt x="308" y="415"/>
                </a:cubicBezTo>
                <a:close/>
                <a:moveTo>
                  <a:pt x="516" y="210"/>
                </a:moveTo>
                <a:cubicBezTo>
                  <a:pt x="517" y="210"/>
                  <a:pt x="517" y="210"/>
                  <a:pt x="518" y="209"/>
                </a:cubicBezTo>
                <a:cubicBezTo>
                  <a:pt x="531" y="196"/>
                  <a:pt x="531" y="196"/>
                  <a:pt x="531" y="196"/>
                </a:cubicBezTo>
                <a:cubicBezTo>
                  <a:pt x="532" y="195"/>
                  <a:pt x="532" y="193"/>
                  <a:pt x="531" y="192"/>
                </a:cubicBezTo>
                <a:cubicBezTo>
                  <a:pt x="530" y="191"/>
                  <a:pt x="528" y="191"/>
                  <a:pt x="526" y="192"/>
                </a:cubicBezTo>
                <a:cubicBezTo>
                  <a:pt x="514" y="205"/>
                  <a:pt x="514" y="205"/>
                  <a:pt x="514" y="205"/>
                </a:cubicBezTo>
                <a:cubicBezTo>
                  <a:pt x="512" y="206"/>
                  <a:pt x="512" y="208"/>
                  <a:pt x="514" y="209"/>
                </a:cubicBezTo>
                <a:cubicBezTo>
                  <a:pt x="514" y="210"/>
                  <a:pt x="515" y="210"/>
                  <a:pt x="516" y="210"/>
                </a:cubicBezTo>
                <a:close/>
                <a:moveTo>
                  <a:pt x="719" y="4"/>
                </a:moveTo>
                <a:cubicBezTo>
                  <a:pt x="718" y="2"/>
                  <a:pt x="716" y="2"/>
                  <a:pt x="715" y="4"/>
                </a:cubicBezTo>
                <a:cubicBezTo>
                  <a:pt x="675" y="44"/>
                  <a:pt x="675" y="44"/>
                  <a:pt x="675" y="44"/>
                </a:cubicBezTo>
                <a:cubicBezTo>
                  <a:pt x="675" y="44"/>
                  <a:pt x="675" y="43"/>
                  <a:pt x="675" y="43"/>
                </a:cubicBezTo>
                <a:cubicBezTo>
                  <a:pt x="619" y="98"/>
                  <a:pt x="619" y="98"/>
                  <a:pt x="619" y="98"/>
                </a:cubicBezTo>
                <a:cubicBezTo>
                  <a:pt x="619" y="98"/>
                  <a:pt x="619" y="98"/>
                  <a:pt x="619" y="98"/>
                </a:cubicBezTo>
                <a:cubicBezTo>
                  <a:pt x="618" y="100"/>
                  <a:pt x="618" y="100"/>
                  <a:pt x="618" y="100"/>
                </a:cubicBezTo>
                <a:cubicBezTo>
                  <a:pt x="609" y="109"/>
                  <a:pt x="609" y="109"/>
                  <a:pt x="609" y="109"/>
                </a:cubicBezTo>
                <a:cubicBezTo>
                  <a:pt x="609" y="109"/>
                  <a:pt x="609" y="110"/>
                  <a:pt x="608" y="110"/>
                </a:cubicBezTo>
                <a:cubicBezTo>
                  <a:pt x="608" y="110"/>
                  <a:pt x="608" y="110"/>
                  <a:pt x="608" y="111"/>
                </a:cubicBezTo>
                <a:cubicBezTo>
                  <a:pt x="592" y="126"/>
                  <a:pt x="592" y="126"/>
                  <a:pt x="592" y="126"/>
                </a:cubicBezTo>
                <a:cubicBezTo>
                  <a:pt x="591" y="127"/>
                  <a:pt x="591" y="129"/>
                  <a:pt x="592" y="130"/>
                </a:cubicBezTo>
                <a:cubicBezTo>
                  <a:pt x="593" y="131"/>
                  <a:pt x="594" y="131"/>
                  <a:pt x="595" y="131"/>
                </a:cubicBezTo>
                <a:cubicBezTo>
                  <a:pt x="595" y="131"/>
                  <a:pt x="596" y="131"/>
                  <a:pt x="597" y="130"/>
                </a:cubicBezTo>
                <a:cubicBezTo>
                  <a:pt x="612" y="115"/>
                  <a:pt x="612" y="115"/>
                  <a:pt x="612" y="115"/>
                </a:cubicBezTo>
                <a:cubicBezTo>
                  <a:pt x="612" y="115"/>
                  <a:pt x="612" y="115"/>
                  <a:pt x="613" y="114"/>
                </a:cubicBezTo>
                <a:cubicBezTo>
                  <a:pt x="613" y="114"/>
                  <a:pt x="613" y="114"/>
                  <a:pt x="613" y="114"/>
                </a:cubicBezTo>
                <a:cubicBezTo>
                  <a:pt x="622" y="105"/>
                  <a:pt x="622" y="105"/>
                  <a:pt x="622" y="105"/>
                </a:cubicBezTo>
                <a:cubicBezTo>
                  <a:pt x="622" y="105"/>
                  <a:pt x="622" y="105"/>
                  <a:pt x="622" y="105"/>
                </a:cubicBezTo>
                <a:cubicBezTo>
                  <a:pt x="627" y="101"/>
                  <a:pt x="627" y="101"/>
                  <a:pt x="627" y="101"/>
                </a:cubicBezTo>
                <a:cubicBezTo>
                  <a:pt x="719" y="8"/>
                  <a:pt x="719" y="8"/>
                  <a:pt x="719" y="8"/>
                </a:cubicBezTo>
                <a:cubicBezTo>
                  <a:pt x="720" y="7"/>
                  <a:pt x="720" y="5"/>
                  <a:pt x="719" y="4"/>
                </a:cubicBezTo>
                <a:close/>
                <a:moveTo>
                  <a:pt x="370" y="352"/>
                </a:moveTo>
                <a:cubicBezTo>
                  <a:pt x="369" y="351"/>
                  <a:pt x="367" y="351"/>
                  <a:pt x="366" y="352"/>
                </a:cubicBezTo>
                <a:cubicBezTo>
                  <a:pt x="364" y="354"/>
                  <a:pt x="364" y="354"/>
                  <a:pt x="364" y="354"/>
                </a:cubicBezTo>
                <a:cubicBezTo>
                  <a:pt x="363" y="355"/>
                  <a:pt x="363" y="357"/>
                  <a:pt x="364" y="358"/>
                </a:cubicBezTo>
                <a:cubicBezTo>
                  <a:pt x="365" y="359"/>
                  <a:pt x="366" y="359"/>
                  <a:pt x="366" y="359"/>
                </a:cubicBezTo>
                <a:cubicBezTo>
                  <a:pt x="367" y="359"/>
                  <a:pt x="368" y="359"/>
                  <a:pt x="369" y="358"/>
                </a:cubicBezTo>
                <a:cubicBezTo>
                  <a:pt x="370" y="357"/>
                  <a:pt x="370" y="357"/>
                  <a:pt x="370" y="357"/>
                </a:cubicBezTo>
                <a:cubicBezTo>
                  <a:pt x="372" y="356"/>
                  <a:pt x="372" y="354"/>
                  <a:pt x="370" y="352"/>
                </a:cubicBezTo>
                <a:close/>
                <a:moveTo>
                  <a:pt x="317" y="419"/>
                </a:moveTo>
                <a:cubicBezTo>
                  <a:pt x="316" y="418"/>
                  <a:pt x="314" y="418"/>
                  <a:pt x="313" y="419"/>
                </a:cubicBezTo>
                <a:cubicBezTo>
                  <a:pt x="293" y="439"/>
                  <a:pt x="293" y="439"/>
                  <a:pt x="293" y="439"/>
                </a:cubicBezTo>
                <a:cubicBezTo>
                  <a:pt x="292" y="441"/>
                  <a:pt x="292" y="443"/>
                  <a:pt x="293" y="444"/>
                </a:cubicBezTo>
                <a:cubicBezTo>
                  <a:pt x="294" y="444"/>
                  <a:pt x="294" y="445"/>
                  <a:pt x="295" y="445"/>
                </a:cubicBezTo>
                <a:cubicBezTo>
                  <a:pt x="296" y="445"/>
                  <a:pt x="297" y="444"/>
                  <a:pt x="297" y="444"/>
                </a:cubicBezTo>
                <a:cubicBezTo>
                  <a:pt x="317" y="424"/>
                  <a:pt x="317" y="424"/>
                  <a:pt x="317" y="424"/>
                </a:cubicBezTo>
                <a:cubicBezTo>
                  <a:pt x="319" y="423"/>
                  <a:pt x="319" y="421"/>
                  <a:pt x="317" y="419"/>
                </a:cubicBezTo>
                <a:close/>
                <a:moveTo>
                  <a:pt x="722" y="15"/>
                </a:moveTo>
                <a:cubicBezTo>
                  <a:pt x="721" y="13"/>
                  <a:pt x="719" y="13"/>
                  <a:pt x="718" y="15"/>
                </a:cubicBezTo>
                <a:cubicBezTo>
                  <a:pt x="641" y="92"/>
                  <a:pt x="641" y="92"/>
                  <a:pt x="641" y="92"/>
                </a:cubicBezTo>
                <a:cubicBezTo>
                  <a:pt x="639" y="93"/>
                  <a:pt x="639" y="95"/>
                  <a:pt x="641" y="96"/>
                </a:cubicBezTo>
                <a:cubicBezTo>
                  <a:pt x="641" y="97"/>
                  <a:pt x="642" y="97"/>
                  <a:pt x="643" y="97"/>
                </a:cubicBezTo>
                <a:cubicBezTo>
                  <a:pt x="644" y="97"/>
                  <a:pt x="644" y="97"/>
                  <a:pt x="645" y="96"/>
                </a:cubicBezTo>
                <a:cubicBezTo>
                  <a:pt x="722" y="19"/>
                  <a:pt x="722" y="19"/>
                  <a:pt x="722" y="19"/>
                </a:cubicBezTo>
                <a:cubicBezTo>
                  <a:pt x="723" y="18"/>
                  <a:pt x="723" y="16"/>
                  <a:pt x="722" y="15"/>
                </a:cubicBezTo>
                <a:close/>
                <a:moveTo>
                  <a:pt x="524" y="216"/>
                </a:moveTo>
                <a:cubicBezTo>
                  <a:pt x="524" y="216"/>
                  <a:pt x="525" y="216"/>
                  <a:pt x="526" y="215"/>
                </a:cubicBezTo>
                <a:cubicBezTo>
                  <a:pt x="534" y="208"/>
                  <a:pt x="534" y="208"/>
                  <a:pt x="534" y="208"/>
                </a:cubicBezTo>
                <a:cubicBezTo>
                  <a:pt x="535" y="206"/>
                  <a:pt x="535" y="204"/>
                  <a:pt x="534" y="203"/>
                </a:cubicBezTo>
                <a:cubicBezTo>
                  <a:pt x="532" y="202"/>
                  <a:pt x="530" y="202"/>
                  <a:pt x="529" y="203"/>
                </a:cubicBezTo>
                <a:cubicBezTo>
                  <a:pt x="522" y="211"/>
                  <a:pt x="522" y="211"/>
                  <a:pt x="522" y="211"/>
                </a:cubicBezTo>
                <a:cubicBezTo>
                  <a:pt x="520" y="212"/>
                  <a:pt x="520" y="214"/>
                  <a:pt x="522" y="215"/>
                </a:cubicBezTo>
                <a:cubicBezTo>
                  <a:pt x="522" y="216"/>
                  <a:pt x="523" y="216"/>
                  <a:pt x="524" y="216"/>
                </a:cubicBezTo>
                <a:close/>
                <a:moveTo>
                  <a:pt x="351" y="389"/>
                </a:moveTo>
                <a:cubicBezTo>
                  <a:pt x="352" y="389"/>
                  <a:pt x="353" y="388"/>
                  <a:pt x="353" y="388"/>
                </a:cubicBezTo>
                <a:cubicBezTo>
                  <a:pt x="359" y="382"/>
                  <a:pt x="359" y="382"/>
                  <a:pt x="359" y="382"/>
                </a:cubicBezTo>
                <a:cubicBezTo>
                  <a:pt x="360" y="381"/>
                  <a:pt x="360" y="379"/>
                  <a:pt x="359" y="377"/>
                </a:cubicBezTo>
                <a:cubicBezTo>
                  <a:pt x="358" y="376"/>
                  <a:pt x="356" y="376"/>
                  <a:pt x="355" y="377"/>
                </a:cubicBezTo>
                <a:cubicBezTo>
                  <a:pt x="349" y="383"/>
                  <a:pt x="349" y="383"/>
                  <a:pt x="349" y="383"/>
                </a:cubicBezTo>
                <a:cubicBezTo>
                  <a:pt x="348" y="385"/>
                  <a:pt x="348" y="387"/>
                  <a:pt x="349" y="388"/>
                </a:cubicBezTo>
                <a:cubicBezTo>
                  <a:pt x="350" y="388"/>
                  <a:pt x="350" y="389"/>
                  <a:pt x="351" y="389"/>
                </a:cubicBezTo>
                <a:close/>
                <a:moveTo>
                  <a:pt x="741" y="10"/>
                </a:moveTo>
                <a:cubicBezTo>
                  <a:pt x="740" y="9"/>
                  <a:pt x="738" y="9"/>
                  <a:pt x="736" y="10"/>
                </a:cubicBezTo>
                <a:cubicBezTo>
                  <a:pt x="667" y="79"/>
                  <a:pt x="667" y="79"/>
                  <a:pt x="667" y="79"/>
                </a:cubicBezTo>
                <a:cubicBezTo>
                  <a:pt x="666" y="81"/>
                  <a:pt x="666" y="83"/>
                  <a:pt x="667" y="84"/>
                </a:cubicBezTo>
                <a:cubicBezTo>
                  <a:pt x="668" y="84"/>
                  <a:pt x="668" y="85"/>
                  <a:pt x="669" y="85"/>
                </a:cubicBezTo>
                <a:cubicBezTo>
                  <a:pt x="670" y="85"/>
                  <a:pt x="671" y="84"/>
                  <a:pt x="671" y="84"/>
                </a:cubicBezTo>
                <a:cubicBezTo>
                  <a:pt x="741" y="14"/>
                  <a:pt x="741" y="14"/>
                  <a:pt x="741" y="14"/>
                </a:cubicBezTo>
                <a:cubicBezTo>
                  <a:pt x="742" y="13"/>
                  <a:pt x="742" y="11"/>
                  <a:pt x="741" y="10"/>
                </a:cubicBezTo>
                <a:close/>
                <a:moveTo>
                  <a:pt x="319" y="436"/>
                </a:moveTo>
                <a:cubicBezTo>
                  <a:pt x="320" y="435"/>
                  <a:pt x="320" y="433"/>
                  <a:pt x="319" y="432"/>
                </a:cubicBezTo>
                <a:cubicBezTo>
                  <a:pt x="318" y="431"/>
                  <a:pt x="316" y="431"/>
                  <a:pt x="314" y="432"/>
                </a:cubicBezTo>
                <a:cubicBezTo>
                  <a:pt x="299" y="447"/>
                  <a:pt x="299" y="447"/>
                  <a:pt x="299" y="447"/>
                </a:cubicBezTo>
                <a:cubicBezTo>
                  <a:pt x="298" y="448"/>
                  <a:pt x="298" y="450"/>
                  <a:pt x="299" y="452"/>
                </a:cubicBezTo>
                <a:cubicBezTo>
                  <a:pt x="300" y="452"/>
                  <a:pt x="301" y="452"/>
                  <a:pt x="301" y="452"/>
                </a:cubicBezTo>
                <a:cubicBezTo>
                  <a:pt x="302" y="452"/>
                  <a:pt x="303" y="452"/>
                  <a:pt x="304" y="452"/>
                </a:cubicBezTo>
                <a:lnTo>
                  <a:pt x="319" y="436"/>
                </a:lnTo>
                <a:close/>
                <a:moveTo>
                  <a:pt x="369" y="382"/>
                </a:moveTo>
                <a:cubicBezTo>
                  <a:pt x="368" y="380"/>
                  <a:pt x="366" y="380"/>
                  <a:pt x="365" y="382"/>
                </a:cubicBezTo>
                <a:cubicBezTo>
                  <a:pt x="357" y="389"/>
                  <a:pt x="357" y="389"/>
                  <a:pt x="357" y="389"/>
                </a:cubicBezTo>
                <a:cubicBezTo>
                  <a:pt x="356" y="390"/>
                  <a:pt x="356" y="392"/>
                  <a:pt x="357" y="393"/>
                </a:cubicBezTo>
                <a:cubicBezTo>
                  <a:pt x="358" y="394"/>
                  <a:pt x="359" y="394"/>
                  <a:pt x="360" y="394"/>
                </a:cubicBezTo>
                <a:cubicBezTo>
                  <a:pt x="360" y="394"/>
                  <a:pt x="361" y="394"/>
                  <a:pt x="362" y="393"/>
                </a:cubicBezTo>
                <a:cubicBezTo>
                  <a:pt x="369" y="386"/>
                  <a:pt x="369" y="386"/>
                  <a:pt x="369" y="386"/>
                </a:cubicBezTo>
                <a:cubicBezTo>
                  <a:pt x="370" y="385"/>
                  <a:pt x="370" y="383"/>
                  <a:pt x="369" y="382"/>
                </a:cubicBezTo>
                <a:close/>
                <a:moveTo>
                  <a:pt x="376" y="370"/>
                </a:moveTo>
                <a:cubicBezTo>
                  <a:pt x="375" y="371"/>
                  <a:pt x="375" y="371"/>
                  <a:pt x="375" y="371"/>
                </a:cubicBezTo>
                <a:cubicBezTo>
                  <a:pt x="374" y="373"/>
                  <a:pt x="374" y="375"/>
                  <a:pt x="375" y="376"/>
                </a:cubicBezTo>
                <a:cubicBezTo>
                  <a:pt x="375" y="376"/>
                  <a:pt x="376" y="377"/>
                  <a:pt x="377" y="377"/>
                </a:cubicBezTo>
                <a:cubicBezTo>
                  <a:pt x="378" y="377"/>
                  <a:pt x="379" y="376"/>
                  <a:pt x="379" y="376"/>
                </a:cubicBezTo>
                <a:cubicBezTo>
                  <a:pt x="380" y="375"/>
                  <a:pt x="380" y="375"/>
                  <a:pt x="380" y="375"/>
                </a:cubicBezTo>
                <a:cubicBezTo>
                  <a:pt x="381" y="374"/>
                  <a:pt x="381" y="372"/>
                  <a:pt x="380" y="370"/>
                </a:cubicBezTo>
                <a:cubicBezTo>
                  <a:pt x="379" y="369"/>
                  <a:pt x="377" y="369"/>
                  <a:pt x="376" y="370"/>
                </a:cubicBezTo>
                <a:close/>
                <a:moveTo>
                  <a:pt x="698" y="67"/>
                </a:moveTo>
                <a:cubicBezTo>
                  <a:pt x="697" y="65"/>
                  <a:pt x="695" y="65"/>
                  <a:pt x="694" y="67"/>
                </a:cubicBezTo>
                <a:cubicBezTo>
                  <a:pt x="685" y="76"/>
                  <a:pt x="685" y="76"/>
                  <a:pt x="685" y="76"/>
                </a:cubicBezTo>
                <a:cubicBezTo>
                  <a:pt x="683" y="77"/>
                  <a:pt x="683" y="79"/>
                  <a:pt x="685" y="80"/>
                </a:cubicBezTo>
                <a:cubicBezTo>
                  <a:pt x="685" y="81"/>
                  <a:pt x="686" y="81"/>
                  <a:pt x="687" y="81"/>
                </a:cubicBezTo>
                <a:cubicBezTo>
                  <a:pt x="688" y="81"/>
                  <a:pt x="688" y="81"/>
                  <a:pt x="689" y="80"/>
                </a:cubicBezTo>
                <a:cubicBezTo>
                  <a:pt x="698" y="71"/>
                  <a:pt x="698" y="71"/>
                  <a:pt x="698" y="71"/>
                </a:cubicBezTo>
                <a:cubicBezTo>
                  <a:pt x="699" y="70"/>
                  <a:pt x="699" y="68"/>
                  <a:pt x="698" y="67"/>
                </a:cubicBezTo>
                <a:close/>
                <a:moveTo>
                  <a:pt x="735" y="30"/>
                </a:moveTo>
                <a:cubicBezTo>
                  <a:pt x="734" y="28"/>
                  <a:pt x="732" y="28"/>
                  <a:pt x="731" y="30"/>
                </a:cubicBezTo>
                <a:cubicBezTo>
                  <a:pt x="720" y="40"/>
                  <a:pt x="720" y="40"/>
                  <a:pt x="720" y="40"/>
                </a:cubicBezTo>
                <a:cubicBezTo>
                  <a:pt x="720" y="40"/>
                  <a:pt x="720" y="40"/>
                  <a:pt x="720" y="40"/>
                </a:cubicBezTo>
                <a:cubicBezTo>
                  <a:pt x="699" y="62"/>
                  <a:pt x="699" y="62"/>
                  <a:pt x="699" y="62"/>
                </a:cubicBezTo>
                <a:cubicBezTo>
                  <a:pt x="697" y="63"/>
                  <a:pt x="697" y="65"/>
                  <a:pt x="699" y="66"/>
                </a:cubicBezTo>
                <a:cubicBezTo>
                  <a:pt x="699" y="67"/>
                  <a:pt x="700" y="67"/>
                  <a:pt x="701" y="67"/>
                </a:cubicBezTo>
                <a:cubicBezTo>
                  <a:pt x="702" y="67"/>
                  <a:pt x="702" y="67"/>
                  <a:pt x="703" y="66"/>
                </a:cubicBezTo>
                <a:cubicBezTo>
                  <a:pt x="712" y="57"/>
                  <a:pt x="712" y="57"/>
                  <a:pt x="712" y="57"/>
                </a:cubicBezTo>
                <a:cubicBezTo>
                  <a:pt x="712" y="57"/>
                  <a:pt x="712" y="57"/>
                  <a:pt x="712" y="57"/>
                </a:cubicBezTo>
                <a:cubicBezTo>
                  <a:pt x="714" y="55"/>
                  <a:pt x="714" y="55"/>
                  <a:pt x="714" y="55"/>
                </a:cubicBezTo>
                <a:cubicBezTo>
                  <a:pt x="717" y="52"/>
                  <a:pt x="717" y="52"/>
                  <a:pt x="717" y="52"/>
                </a:cubicBezTo>
                <a:cubicBezTo>
                  <a:pt x="717" y="52"/>
                  <a:pt x="717" y="52"/>
                  <a:pt x="717" y="52"/>
                </a:cubicBezTo>
                <a:cubicBezTo>
                  <a:pt x="735" y="34"/>
                  <a:pt x="735" y="34"/>
                  <a:pt x="735" y="34"/>
                </a:cubicBezTo>
                <a:cubicBezTo>
                  <a:pt x="736" y="33"/>
                  <a:pt x="736" y="31"/>
                  <a:pt x="735" y="30"/>
                </a:cubicBezTo>
                <a:close/>
                <a:moveTo>
                  <a:pt x="751" y="17"/>
                </a:moveTo>
                <a:cubicBezTo>
                  <a:pt x="751" y="17"/>
                  <a:pt x="752" y="17"/>
                  <a:pt x="753" y="16"/>
                </a:cubicBezTo>
                <a:cubicBezTo>
                  <a:pt x="755" y="14"/>
                  <a:pt x="755" y="14"/>
                  <a:pt x="755" y="14"/>
                </a:cubicBezTo>
                <a:cubicBezTo>
                  <a:pt x="757" y="12"/>
                  <a:pt x="757" y="10"/>
                  <a:pt x="755" y="9"/>
                </a:cubicBezTo>
                <a:cubicBezTo>
                  <a:pt x="754" y="8"/>
                  <a:pt x="752" y="8"/>
                  <a:pt x="751" y="9"/>
                </a:cubicBezTo>
                <a:cubicBezTo>
                  <a:pt x="748" y="12"/>
                  <a:pt x="748" y="12"/>
                  <a:pt x="748" y="12"/>
                </a:cubicBezTo>
                <a:cubicBezTo>
                  <a:pt x="747" y="13"/>
                  <a:pt x="747" y="15"/>
                  <a:pt x="748" y="16"/>
                </a:cubicBezTo>
                <a:cubicBezTo>
                  <a:pt x="749" y="17"/>
                  <a:pt x="750" y="17"/>
                  <a:pt x="751" y="17"/>
                </a:cubicBezTo>
                <a:close/>
                <a:moveTo>
                  <a:pt x="317" y="448"/>
                </a:moveTo>
                <a:cubicBezTo>
                  <a:pt x="316" y="447"/>
                  <a:pt x="314" y="447"/>
                  <a:pt x="312" y="448"/>
                </a:cubicBezTo>
                <a:cubicBezTo>
                  <a:pt x="305" y="455"/>
                  <a:pt x="305" y="455"/>
                  <a:pt x="305" y="455"/>
                </a:cubicBezTo>
                <a:cubicBezTo>
                  <a:pt x="305" y="455"/>
                  <a:pt x="305" y="455"/>
                  <a:pt x="305" y="455"/>
                </a:cubicBezTo>
                <a:cubicBezTo>
                  <a:pt x="305" y="455"/>
                  <a:pt x="305" y="456"/>
                  <a:pt x="305" y="456"/>
                </a:cubicBezTo>
                <a:cubicBezTo>
                  <a:pt x="303" y="458"/>
                  <a:pt x="303" y="458"/>
                  <a:pt x="303" y="458"/>
                </a:cubicBezTo>
                <a:cubicBezTo>
                  <a:pt x="302" y="459"/>
                  <a:pt x="302" y="461"/>
                  <a:pt x="303" y="462"/>
                </a:cubicBezTo>
                <a:cubicBezTo>
                  <a:pt x="303" y="463"/>
                  <a:pt x="304" y="463"/>
                  <a:pt x="305" y="463"/>
                </a:cubicBezTo>
                <a:cubicBezTo>
                  <a:pt x="306" y="463"/>
                  <a:pt x="306" y="463"/>
                  <a:pt x="307" y="462"/>
                </a:cubicBezTo>
                <a:cubicBezTo>
                  <a:pt x="309" y="460"/>
                  <a:pt x="309" y="460"/>
                  <a:pt x="309" y="460"/>
                </a:cubicBezTo>
                <a:cubicBezTo>
                  <a:pt x="309" y="460"/>
                  <a:pt x="309" y="460"/>
                  <a:pt x="309" y="460"/>
                </a:cubicBezTo>
                <a:cubicBezTo>
                  <a:pt x="309" y="460"/>
                  <a:pt x="310" y="459"/>
                  <a:pt x="310" y="459"/>
                </a:cubicBezTo>
                <a:cubicBezTo>
                  <a:pt x="317" y="452"/>
                  <a:pt x="317" y="452"/>
                  <a:pt x="317" y="452"/>
                </a:cubicBezTo>
                <a:cubicBezTo>
                  <a:pt x="318" y="451"/>
                  <a:pt x="318" y="449"/>
                  <a:pt x="317" y="448"/>
                </a:cubicBezTo>
                <a:close/>
                <a:moveTo>
                  <a:pt x="359" y="401"/>
                </a:moveTo>
                <a:cubicBezTo>
                  <a:pt x="357" y="403"/>
                  <a:pt x="357" y="403"/>
                  <a:pt x="357" y="403"/>
                </a:cubicBezTo>
                <a:cubicBezTo>
                  <a:pt x="356" y="404"/>
                  <a:pt x="356" y="406"/>
                  <a:pt x="357" y="407"/>
                </a:cubicBezTo>
                <a:cubicBezTo>
                  <a:pt x="358" y="408"/>
                  <a:pt x="359" y="408"/>
                  <a:pt x="360" y="408"/>
                </a:cubicBezTo>
                <a:cubicBezTo>
                  <a:pt x="360" y="408"/>
                  <a:pt x="361" y="408"/>
                  <a:pt x="362" y="407"/>
                </a:cubicBezTo>
                <a:cubicBezTo>
                  <a:pt x="364" y="405"/>
                  <a:pt x="364" y="405"/>
                  <a:pt x="364" y="405"/>
                </a:cubicBezTo>
                <a:cubicBezTo>
                  <a:pt x="365" y="404"/>
                  <a:pt x="365" y="402"/>
                  <a:pt x="364" y="401"/>
                </a:cubicBezTo>
                <a:cubicBezTo>
                  <a:pt x="362" y="400"/>
                  <a:pt x="360" y="400"/>
                  <a:pt x="359" y="401"/>
                </a:cubicBezTo>
                <a:close/>
                <a:moveTo>
                  <a:pt x="322" y="457"/>
                </a:moveTo>
                <a:cubicBezTo>
                  <a:pt x="321" y="456"/>
                  <a:pt x="319" y="456"/>
                  <a:pt x="317" y="457"/>
                </a:cubicBezTo>
                <a:cubicBezTo>
                  <a:pt x="311" y="463"/>
                  <a:pt x="311" y="463"/>
                  <a:pt x="311" y="463"/>
                </a:cubicBezTo>
                <a:cubicBezTo>
                  <a:pt x="310" y="465"/>
                  <a:pt x="310" y="467"/>
                  <a:pt x="311" y="468"/>
                </a:cubicBezTo>
                <a:cubicBezTo>
                  <a:pt x="312" y="468"/>
                  <a:pt x="312" y="469"/>
                  <a:pt x="313" y="469"/>
                </a:cubicBezTo>
                <a:cubicBezTo>
                  <a:pt x="314" y="469"/>
                  <a:pt x="315" y="468"/>
                  <a:pt x="315" y="468"/>
                </a:cubicBezTo>
                <a:cubicBezTo>
                  <a:pt x="322" y="461"/>
                  <a:pt x="322" y="461"/>
                  <a:pt x="322" y="461"/>
                </a:cubicBezTo>
                <a:cubicBezTo>
                  <a:pt x="323" y="460"/>
                  <a:pt x="323" y="458"/>
                  <a:pt x="322" y="457"/>
                </a:cubicBezTo>
                <a:close/>
                <a:moveTo>
                  <a:pt x="385" y="389"/>
                </a:moveTo>
                <a:cubicBezTo>
                  <a:pt x="381" y="394"/>
                  <a:pt x="381" y="394"/>
                  <a:pt x="381" y="394"/>
                </a:cubicBezTo>
                <a:cubicBezTo>
                  <a:pt x="379" y="395"/>
                  <a:pt x="379" y="397"/>
                  <a:pt x="380" y="398"/>
                </a:cubicBezTo>
                <a:cubicBezTo>
                  <a:pt x="379" y="397"/>
                  <a:pt x="377" y="397"/>
                  <a:pt x="376" y="398"/>
                </a:cubicBezTo>
                <a:cubicBezTo>
                  <a:pt x="373" y="401"/>
                  <a:pt x="373" y="401"/>
                  <a:pt x="373" y="401"/>
                </a:cubicBezTo>
                <a:cubicBezTo>
                  <a:pt x="372" y="402"/>
                  <a:pt x="372" y="404"/>
                  <a:pt x="373" y="405"/>
                </a:cubicBezTo>
                <a:cubicBezTo>
                  <a:pt x="374" y="406"/>
                  <a:pt x="375" y="406"/>
                  <a:pt x="376" y="406"/>
                </a:cubicBezTo>
                <a:cubicBezTo>
                  <a:pt x="376" y="406"/>
                  <a:pt x="377" y="406"/>
                  <a:pt x="378" y="405"/>
                </a:cubicBezTo>
                <a:cubicBezTo>
                  <a:pt x="381" y="402"/>
                  <a:pt x="381" y="402"/>
                  <a:pt x="381" y="402"/>
                </a:cubicBezTo>
                <a:cubicBezTo>
                  <a:pt x="382" y="401"/>
                  <a:pt x="382" y="400"/>
                  <a:pt x="381" y="398"/>
                </a:cubicBezTo>
                <a:cubicBezTo>
                  <a:pt x="381" y="399"/>
                  <a:pt x="382" y="399"/>
                  <a:pt x="383" y="399"/>
                </a:cubicBezTo>
                <a:cubicBezTo>
                  <a:pt x="384" y="399"/>
                  <a:pt x="384" y="399"/>
                  <a:pt x="385" y="398"/>
                </a:cubicBezTo>
                <a:cubicBezTo>
                  <a:pt x="390" y="394"/>
                  <a:pt x="390" y="394"/>
                  <a:pt x="390" y="394"/>
                </a:cubicBezTo>
                <a:cubicBezTo>
                  <a:pt x="391" y="392"/>
                  <a:pt x="391" y="390"/>
                  <a:pt x="390" y="389"/>
                </a:cubicBezTo>
                <a:cubicBezTo>
                  <a:pt x="388" y="388"/>
                  <a:pt x="386" y="388"/>
                  <a:pt x="385" y="389"/>
                </a:cubicBezTo>
                <a:close/>
                <a:moveTo>
                  <a:pt x="401" y="396"/>
                </a:moveTo>
                <a:cubicBezTo>
                  <a:pt x="402" y="395"/>
                  <a:pt x="402" y="393"/>
                  <a:pt x="401" y="392"/>
                </a:cubicBezTo>
                <a:cubicBezTo>
                  <a:pt x="400" y="391"/>
                  <a:pt x="398" y="391"/>
                  <a:pt x="397" y="392"/>
                </a:cubicBezTo>
                <a:cubicBezTo>
                  <a:pt x="385" y="403"/>
                  <a:pt x="385" y="403"/>
                  <a:pt x="385" y="403"/>
                </a:cubicBezTo>
                <a:cubicBezTo>
                  <a:pt x="384" y="404"/>
                  <a:pt x="384" y="406"/>
                  <a:pt x="385" y="407"/>
                </a:cubicBezTo>
                <a:cubicBezTo>
                  <a:pt x="386" y="408"/>
                  <a:pt x="387" y="408"/>
                  <a:pt x="387" y="408"/>
                </a:cubicBezTo>
                <a:cubicBezTo>
                  <a:pt x="388" y="408"/>
                  <a:pt x="389" y="408"/>
                  <a:pt x="390" y="407"/>
                </a:cubicBezTo>
                <a:lnTo>
                  <a:pt x="401" y="396"/>
                </a:lnTo>
                <a:close/>
                <a:moveTo>
                  <a:pt x="702" y="95"/>
                </a:moveTo>
                <a:cubicBezTo>
                  <a:pt x="704" y="93"/>
                  <a:pt x="704" y="91"/>
                  <a:pt x="702" y="90"/>
                </a:cubicBezTo>
                <a:cubicBezTo>
                  <a:pt x="701" y="89"/>
                  <a:pt x="699" y="89"/>
                  <a:pt x="698" y="90"/>
                </a:cubicBezTo>
                <a:cubicBezTo>
                  <a:pt x="693" y="95"/>
                  <a:pt x="693" y="95"/>
                  <a:pt x="693" y="95"/>
                </a:cubicBezTo>
                <a:cubicBezTo>
                  <a:pt x="692" y="96"/>
                  <a:pt x="692" y="98"/>
                  <a:pt x="693" y="99"/>
                </a:cubicBezTo>
                <a:cubicBezTo>
                  <a:pt x="694" y="100"/>
                  <a:pt x="695" y="100"/>
                  <a:pt x="696" y="100"/>
                </a:cubicBezTo>
                <a:cubicBezTo>
                  <a:pt x="696" y="100"/>
                  <a:pt x="697" y="100"/>
                  <a:pt x="698" y="99"/>
                </a:cubicBezTo>
                <a:lnTo>
                  <a:pt x="702" y="95"/>
                </a:lnTo>
                <a:close/>
                <a:moveTo>
                  <a:pt x="326" y="471"/>
                </a:moveTo>
                <a:cubicBezTo>
                  <a:pt x="332" y="465"/>
                  <a:pt x="332" y="465"/>
                  <a:pt x="332" y="465"/>
                </a:cubicBezTo>
                <a:cubicBezTo>
                  <a:pt x="333" y="464"/>
                  <a:pt x="333" y="462"/>
                  <a:pt x="332" y="461"/>
                </a:cubicBezTo>
                <a:cubicBezTo>
                  <a:pt x="331" y="460"/>
                  <a:pt x="329" y="460"/>
                  <a:pt x="327" y="461"/>
                </a:cubicBezTo>
                <a:cubicBezTo>
                  <a:pt x="321" y="467"/>
                  <a:pt x="321" y="467"/>
                  <a:pt x="321" y="467"/>
                </a:cubicBezTo>
                <a:cubicBezTo>
                  <a:pt x="320" y="468"/>
                  <a:pt x="320" y="470"/>
                  <a:pt x="321" y="471"/>
                </a:cubicBezTo>
                <a:cubicBezTo>
                  <a:pt x="322" y="472"/>
                  <a:pt x="323" y="472"/>
                  <a:pt x="323" y="472"/>
                </a:cubicBezTo>
                <a:cubicBezTo>
                  <a:pt x="324" y="472"/>
                  <a:pt x="325" y="472"/>
                  <a:pt x="326" y="471"/>
                </a:cubicBezTo>
                <a:close/>
                <a:moveTo>
                  <a:pt x="341" y="468"/>
                </a:moveTo>
                <a:cubicBezTo>
                  <a:pt x="342" y="468"/>
                  <a:pt x="343" y="468"/>
                  <a:pt x="344" y="467"/>
                </a:cubicBezTo>
                <a:cubicBezTo>
                  <a:pt x="348" y="464"/>
                  <a:pt x="348" y="464"/>
                  <a:pt x="348" y="464"/>
                </a:cubicBezTo>
                <a:cubicBezTo>
                  <a:pt x="349" y="462"/>
                  <a:pt x="349" y="460"/>
                  <a:pt x="348" y="459"/>
                </a:cubicBezTo>
                <a:cubicBezTo>
                  <a:pt x="346" y="458"/>
                  <a:pt x="344" y="458"/>
                  <a:pt x="343" y="459"/>
                </a:cubicBezTo>
                <a:cubicBezTo>
                  <a:pt x="339" y="463"/>
                  <a:pt x="339" y="463"/>
                  <a:pt x="339" y="463"/>
                </a:cubicBezTo>
                <a:cubicBezTo>
                  <a:pt x="338" y="464"/>
                  <a:pt x="338" y="466"/>
                  <a:pt x="339" y="467"/>
                </a:cubicBezTo>
                <a:cubicBezTo>
                  <a:pt x="340" y="468"/>
                  <a:pt x="341" y="468"/>
                  <a:pt x="341" y="468"/>
                </a:cubicBezTo>
                <a:close/>
                <a:moveTo>
                  <a:pt x="698" y="108"/>
                </a:moveTo>
                <a:cubicBezTo>
                  <a:pt x="699" y="109"/>
                  <a:pt x="700" y="109"/>
                  <a:pt x="701" y="109"/>
                </a:cubicBezTo>
                <a:cubicBezTo>
                  <a:pt x="701" y="109"/>
                  <a:pt x="702" y="109"/>
                  <a:pt x="703" y="108"/>
                </a:cubicBezTo>
                <a:cubicBezTo>
                  <a:pt x="716" y="96"/>
                  <a:pt x="716" y="96"/>
                  <a:pt x="716" y="96"/>
                </a:cubicBezTo>
                <a:cubicBezTo>
                  <a:pt x="717" y="94"/>
                  <a:pt x="717" y="92"/>
                  <a:pt x="716" y="91"/>
                </a:cubicBezTo>
                <a:cubicBezTo>
                  <a:pt x="714" y="90"/>
                  <a:pt x="712" y="90"/>
                  <a:pt x="711" y="91"/>
                </a:cubicBezTo>
                <a:cubicBezTo>
                  <a:pt x="698" y="104"/>
                  <a:pt x="698" y="104"/>
                  <a:pt x="698" y="104"/>
                </a:cubicBezTo>
                <a:cubicBezTo>
                  <a:pt x="697" y="105"/>
                  <a:pt x="697" y="107"/>
                  <a:pt x="698" y="108"/>
                </a:cubicBezTo>
                <a:close/>
                <a:moveTo>
                  <a:pt x="410" y="401"/>
                </a:moveTo>
                <a:cubicBezTo>
                  <a:pt x="411" y="400"/>
                  <a:pt x="411" y="398"/>
                  <a:pt x="410" y="397"/>
                </a:cubicBezTo>
                <a:cubicBezTo>
                  <a:pt x="409" y="396"/>
                  <a:pt x="407" y="396"/>
                  <a:pt x="406" y="397"/>
                </a:cubicBezTo>
                <a:cubicBezTo>
                  <a:pt x="402" y="401"/>
                  <a:pt x="402" y="401"/>
                  <a:pt x="402" y="401"/>
                </a:cubicBezTo>
                <a:cubicBezTo>
                  <a:pt x="400" y="402"/>
                  <a:pt x="400" y="404"/>
                  <a:pt x="402" y="405"/>
                </a:cubicBezTo>
                <a:cubicBezTo>
                  <a:pt x="402" y="406"/>
                  <a:pt x="403" y="406"/>
                  <a:pt x="404" y="406"/>
                </a:cubicBezTo>
                <a:cubicBezTo>
                  <a:pt x="405" y="406"/>
                  <a:pt x="405" y="406"/>
                  <a:pt x="406" y="405"/>
                </a:cubicBezTo>
                <a:lnTo>
                  <a:pt x="410" y="401"/>
                </a:lnTo>
                <a:close/>
                <a:moveTo>
                  <a:pt x="332" y="471"/>
                </a:moveTo>
                <a:cubicBezTo>
                  <a:pt x="329" y="474"/>
                  <a:pt x="329" y="474"/>
                  <a:pt x="329" y="474"/>
                </a:cubicBezTo>
                <a:cubicBezTo>
                  <a:pt x="327" y="475"/>
                  <a:pt x="327" y="477"/>
                  <a:pt x="329" y="478"/>
                </a:cubicBezTo>
                <a:cubicBezTo>
                  <a:pt x="329" y="479"/>
                  <a:pt x="330" y="479"/>
                  <a:pt x="331" y="479"/>
                </a:cubicBezTo>
                <a:cubicBezTo>
                  <a:pt x="332" y="479"/>
                  <a:pt x="332" y="479"/>
                  <a:pt x="333" y="478"/>
                </a:cubicBezTo>
                <a:cubicBezTo>
                  <a:pt x="336" y="475"/>
                  <a:pt x="336" y="475"/>
                  <a:pt x="336" y="475"/>
                </a:cubicBezTo>
                <a:cubicBezTo>
                  <a:pt x="337" y="474"/>
                  <a:pt x="337" y="472"/>
                  <a:pt x="336" y="471"/>
                </a:cubicBezTo>
                <a:cubicBezTo>
                  <a:pt x="335" y="469"/>
                  <a:pt x="333" y="469"/>
                  <a:pt x="332" y="471"/>
                </a:cubicBezTo>
                <a:close/>
                <a:moveTo>
                  <a:pt x="346" y="478"/>
                </a:moveTo>
                <a:cubicBezTo>
                  <a:pt x="347" y="478"/>
                  <a:pt x="348" y="477"/>
                  <a:pt x="348" y="477"/>
                </a:cubicBezTo>
                <a:cubicBezTo>
                  <a:pt x="359" y="466"/>
                  <a:pt x="359" y="466"/>
                  <a:pt x="359" y="466"/>
                </a:cubicBezTo>
                <a:cubicBezTo>
                  <a:pt x="361" y="464"/>
                  <a:pt x="361" y="464"/>
                  <a:pt x="361" y="464"/>
                </a:cubicBezTo>
                <a:cubicBezTo>
                  <a:pt x="363" y="462"/>
                  <a:pt x="363" y="462"/>
                  <a:pt x="363" y="462"/>
                </a:cubicBezTo>
                <a:cubicBezTo>
                  <a:pt x="363" y="462"/>
                  <a:pt x="363" y="462"/>
                  <a:pt x="363" y="462"/>
                </a:cubicBezTo>
                <a:cubicBezTo>
                  <a:pt x="367" y="458"/>
                  <a:pt x="367" y="458"/>
                  <a:pt x="367" y="458"/>
                </a:cubicBezTo>
                <a:cubicBezTo>
                  <a:pt x="374" y="451"/>
                  <a:pt x="374" y="451"/>
                  <a:pt x="374" y="451"/>
                </a:cubicBezTo>
                <a:cubicBezTo>
                  <a:pt x="375" y="451"/>
                  <a:pt x="375" y="450"/>
                  <a:pt x="375" y="449"/>
                </a:cubicBezTo>
                <a:cubicBezTo>
                  <a:pt x="375" y="448"/>
                  <a:pt x="375" y="447"/>
                  <a:pt x="374" y="447"/>
                </a:cubicBezTo>
                <a:cubicBezTo>
                  <a:pt x="373" y="445"/>
                  <a:pt x="371" y="445"/>
                  <a:pt x="370" y="447"/>
                </a:cubicBezTo>
                <a:cubicBezTo>
                  <a:pt x="352" y="464"/>
                  <a:pt x="352" y="464"/>
                  <a:pt x="352" y="464"/>
                </a:cubicBezTo>
                <a:cubicBezTo>
                  <a:pt x="352" y="464"/>
                  <a:pt x="352" y="464"/>
                  <a:pt x="352" y="464"/>
                </a:cubicBezTo>
                <a:cubicBezTo>
                  <a:pt x="351" y="465"/>
                  <a:pt x="351" y="465"/>
                  <a:pt x="351" y="465"/>
                </a:cubicBezTo>
                <a:cubicBezTo>
                  <a:pt x="351" y="465"/>
                  <a:pt x="351" y="465"/>
                  <a:pt x="351" y="465"/>
                </a:cubicBezTo>
                <a:cubicBezTo>
                  <a:pt x="344" y="472"/>
                  <a:pt x="344" y="472"/>
                  <a:pt x="344" y="472"/>
                </a:cubicBezTo>
                <a:cubicBezTo>
                  <a:pt x="343" y="474"/>
                  <a:pt x="343" y="475"/>
                  <a:pt x="344" y="477"/>
                </a:cubicBezTo>
                <a:cubicBezTo>
                  <a:pt x="345" y="477"/>
                  <a:pt x="345" y="478"/>
                  <a:pt x="346" y="478"/>
                </a:cubicBezTo>
                <a:close/>
                <a:moveTo>
                  <a:pt x="731" y="94"/>
                </a:moveTo>
                <a:cubicBezTo>
                  <a:pt x="731" y="94"/>
                  <a:pt x="731" y="94"/>
                  <a:pt x="732" y="93"/>
                </a:cubicBezTo>
                <a:cubicBezTo>
                  <a:pt x="733" y="92"/>
                  <a:pt x="733" y="92"/>
                  <a:pt x="733" y="92"/>
                </a:cubicBezTo>
                <a:cubicBezTo>
                  <a:pt x="734" y="91"/>
                  <a:pt x="734" y="89"/>
                  <a:pt x="733" y="88"/>
                </a:cubicBezTo>
                <a:cubicBezTo>
                  <a:pt x="732" y="87"/>
                  <a:pt x="730" y="87"/>
                  <a:pt x="728" y="88"/>
                </a:cubicBezTo>
                <a:cubicBezTo>
                  <a:pt x="727" y="89"/>
                  <a:pt x="727" y="89"/>
                  <a:pt x="727" y="89"/>
                </a:cubicBezTo>
                <a:cubicBezTo>
                  <a:pt x="727" y="89"/>
                  <a:pt x="727" y="89"/>
                  <a:pt x="727" y="90"/>
                </a:cubicBezTo>
                <a:cubicBezTo>
                  <a:pt x="727" y="90"/>
                  <a:pt x="727" y="90"/>
                  <a:pt x="726" y="90"/>
                </a:cubicBezTo>
                <a:cubicBezTo>
                  <a:pt x="711" y="106"/>
                  <a:pt x="711" y="106"/>
                  <a:pt x="711" y="106"/>
                </a:cubicBezTo>
                <a:cubicBezTo>
                  <a:pt x="710" y="107"/>
                  <a:pt x="710" y="109"/>
                  <a:pt x="711" y="110"/>
                </a:cubicBezTo>
                <a:cubicBezTo>
                  <a:pt x="711" y="110"/>
                  <a:pt x="712" y="111"/>
                  <a:pt x="713" y="111"/>
                </a:cubicBezTo>
                <a:cubicBezTo>
                  <a:pt x="714" y="111"/>
                  <a:pt x="715" y="110"/>
                  <a:pt x="715" y="110"/>
                </a:cubicBezTo>
                <a:cubicBezTo>
                  <a:pt x="731" y="94"/>
                  <a:pt x="731" y="94"/>
                  <a:pt x="731" y="94"/>
                </a:cubicBezTo>
                <a:cubicBezTo>
                  <a:pt x="731" y="94"/>
                  <a:pt x="731" y="94"/>
                  <a:pt x="731" y="94"/>
                </a:cubicBezTo>
                <a:close/>
                <a:moveTo>
                  <a:pt x="418" y="407"/>
                </a:moveTo>
                <a:cubicBezTo>
                  <a:pt x="422" y="403"/>
                  <a:pt x="422" y="403"/>
                  <a:pt x="422" y="403"/>
                </a:cubicBezTo>
                <a:cubicBezTo>
                  <a:pt x="423" y="402"/>
                  <a:pt x="423" y="400"/>
                  <a:pt x="422" y="399"/>
                </a:cubicBezTo>
                <a:cubicBezTo>
                  <a:pt x="421" y="397"/>
                  <a:pt x="419" y="397"/>
                  <a:pt x="418" y="399"/>
                </a:cubicBezTo>
                <a:cubicBezTo>
                  <a:pt x="414" y="402"/>
                  <a:pt x="414" y="402"/>
                  <a:pt x="414" y="402"/>
                </a:cubicBezTo>
                <a:cubicBezTo>
                  <a:pt x="413" y="403"/>
                  <a:pt x="413" y="405"/>
                  <a:pt x="414" y="407"/>
                </a:cubicBezTo>
                <a:cubicBezTo>
                  <a:pt x="415" y="407"/>
                  <a:pt x="415" y="407"/>
                  <a:pt x="416" y="407"/>
                </a:cubicBezTo>
                <a:cubicBezTo>
                  <a:pt x="417" y="407"/>
                  <a:pt x="418" y="407"/>
                  <a:pt x="418" y="407"/>
                </a:cubicBezTo>
                <a:close/>
                <a:moveTo>
                  <a:pt x="383" y="448"/>
                </a:moveTo>
                <a:cubicBezTo>
                  <a:pt x="347" y="483"/>
                  <a:pt x="347" y="483"/>
                  <a:pt x="347" y="483"/>
                </a:cubicBezTo>
                <a:cubicBezTo>
                  <a:pt x="346" y="484"/>
                  <a:pt x="346" y="486"/>
                  <a:pt x="347" y="488"/>
                </a:cubicBezTo>
                <a:cubicBezTo>
                  <a:pt x="348" y="488"/>
                  <a:pt x="348" y="488"/>
                  <a:pt x="349" y="488"/>
                </a:cubicBezTo>
                <a:cubicBezTo>
                  <a:pt x="350" y="488"/>
                  <a:pt x="351" y="488"/>
                  <a:pt x="351" y="488"/>
                </a:cubicBezTo>
                <a:cubicBezTo>
                  <a:pt x="387" y="452"/>
                  <a:pt x="387" y="452"/>
                  <a:pt x="387" y="452"/>
                </a:cubicBezTo>
                <a:cubicBezTo>
                  <a:pt x="388" y="451"/>
                  <a:pt x="388" y="449"/>
                  <a:pt x="387" y="448"/>
                </a:cubicBezTo>
                <a:cubicBezTo>
                  <a:pt x="386" y="447"/>
                  <a:pt x="384" y="447"/>
                  <a:pt x="383" y="448"/>
                </a:cubicBezTo>
                <a:close/>
                <a:moveTo>
                  <a:pt x="737" y="93"/>
                </a:moveTo>
                <a:cubicBezTo>
                  <a:pt x="726" y="104"/>
                  <a:pt x="726" y="104"/>
                  <a:pt x="726" y="104"/>
                </a:cubicBezTo>
                <a:cubicBezTo>
                  <a:pt x="725" y="105"/>
                  <a:pt x="725" y="107"/>
                  <a:pt x="726" y="109"/>
                </a:cubicBezTo>
                <a:cubicBezTo>
                  <a:pt x="727" y="109"/>
                  <a:pt x="727" y="110"/>
                  <a:pt x="728" y="110"/>
                </a:cubicBezTo>
                <a:cubicBezTo>
                  <a:pt x="729" y="110"/>
                  <a:pt x="730" y="109"/>
                  <a:pt x="730" y="109"/>
                </a:cubicBezTo>
                <a:cubicBezTo>
                  <a:pt x="741" y="98"/>
                  <a:pt x="741" y="98"/>
                  <a:pt x="741" y="98"/>
                </a:cubicBezTo>
                <a:cubicBezTo>
                  <a:pt x="743" y="96"/>
                  <a:pt x="743" y="94"/>
                  <a:pt x="741" y="93"/>
                </a:cubicBezTo>
                <a:cubicBezTo>
                  <a:pt x="740" y="92"/>
                  <a:pt x="738" y="92"/>
                  <a:pt x="737" y="93"/>
                </a:cubicBezTo>
                <a:close/>
                <a:moveTo>
                  <a:pt x="347" y="505"/>
                </a:moveTo>
                <a:cubicBezTo>
                  <a:pt x="347" y="505"/>
                  <a:pt x="348" y="505"/>
                  <a:pt x="349" y="504"/>
                </a:cubicBezTo>
                <a:cubicBezTo>
                  <a:pt x="403" y="450"/>
                  <a:pt x="403" y="450"/>
                  <a:pt x="403" y="450"/>
                </a:cubicBezTo>
                <a:cubicBezTo>
                  <a:pt x="404" y="449"/>
                  <a:pt x="404" y="447"/>
                  <a:pt x="403" y="446"/>
                </a:cubicBezTo>
                <a:cubicBezTo>
                  <a:pt x="402" y="445"/>
                  <a:pt x="400" y="445"/>
                  <a:pt x="399" y="446"/>
                </a:cubicBezTo>
                <a:cubicBezTo>
                  <a:pt x="344" y="500"/>
                  <a:pt x="344" y="500"/>
                  <a:pt x="344" y="500"/>
                </a:cubicBezTo>
                <a:cubicBezTo>
                  <a:pt x="343" y="501"/>
                  <a:pt x="343" y="503"/>
                  <a:pt x="344" y="504"/>
                </a:cubicBezTo>
                <a:cubicBezTo>
                  <a:pt x="345" y="505"/>
                  <a:pt x="346" y="505"/>
                  <a:pt x="347" y="505"/>
                </a:cubicBezTo>
                <a:close/>
                <a:moveTo>
                  <a:pt x="326" y="540"/>
                </a:moveTo>
                <a:cubicBezTo>
                  <a:pt x="327" y="540"/>
                  <a:pt x="327" y="540"/>
                  <a:pt x="328" y="539"/>
                </a:cubicBezTo>
                <a:cubicBezTo>
                  <a:pt x="411" y="456"/>
                  <a:pt x="411" y="456"/>
                  <a:pt x="411" y="456"/>
                </a:cubicBezTo>
                <a:cubicBezTo>
                  <a:pt x="413" y="454"/>
                  <a:pt x="413" y="452"/>
                  <a:pt x="411" y="451"/>
                </a:cubicBezTo>
                <a:cubicBezTo>
                  <a:pt x="410" y="450"/>
                  <a:pt x="408" y="450"/>
                  <a:pt x="407" y="451"/>
                </a:cubicBezTo>
                <a:cubicBezTo>
                  <a:pt x="324" y="535"/>
                  <a:pt x="324" y="535"/>
                  <a:pt x="324" y="535"/>
                </a:cubicBezTo>
                <a:cubicBezTo>
                  <a:pt x="322" y="536"/>
                  <a:pt x="322" y="538"/>
                  <a:pt x="324" y="539"/>
                </a:cubicBezTo>
                <a:cubicBezTo>
                  <a:pt x="324" y="540"/>
                  <a:pt x="325" y="540"/>
                  <a:pt x="326" y="540"/>
                </a:cubicBezTo>
                <a:close/>
                <a:moveTo>
                  <a:pt x="851" y="29"/>
                </a:moveTo>
                <a:cubicBezTo>
                  <a:pt x="852" y="29"/>
                  <a:pt x="852" y="29"/>
                  <a:pt x="853" y="28"/>
                </a:cubicBezTo>
                <a:cubicBezTo>
                  <a:pt x="855" y="26"/>
                  <a:pt x="855" y="26"/>
                  <a:pt x="855" y="26"/>
                </a:cubicBezTo>
                <a:cubicBezTo>
                  <a:pt x="855" y="26"/>
                  <a:pt x="855" y="25"/>
                  <a:pt x="856" y="25"/>
                </a:cubicBezTo>
                <a:cubicBezTo>
                  <a:pt x="856" y="25"/>
                  <a:pt x="856" y="25"/>
                  <a:pt x="856" y="25"/>
                </a:cubicBezTo>
                <a:cubicBezTo>
                  <a:pt x="859" y="22"/>
                  <a:pt x="859" y="22"/>
                  <a:pt x="859" y="22"/>
                </a:cubicBezTo>
                <a:cubicBezTo>
                  <a:pt x="860" y="21"/>
                  <a:pt x="860" y="19"/>
                  <a:pt x="859" y="18"/>
                </a:cubicBezTo>
                <a:cubicBezTo>
                  <a:pt x="857" y="17"/>
                  <a:pt x="855" y="17"/>
                  <a:pt x="854" y="18"/>
                </a:cubicBezTo>
                <a:cubicBezTo>
                  <a:pt x="852" y="20"/>
                  <a:pt x="852" y="20"/>
                  <a:pt x="852" y="20"/>
                </a:cubicBezTo>
                <a:cubicBezTo>
                  <a:pt x="852" y="20"/>
                  <a:pt x="852" y="21"/>
                  <a:pt x="851" y="21"/>
                </a:cubicBezTo>
                <a:cubicBezTo>
                  <a:pt x="851" y="21"/>
                  <a:pt x="851" y="21"/>
                  <a:pt x="851" y="22"/>
                </a:cubicBezTo>
                <a:cubicBezTo>
                  <a:pt x="849" y="24"/>
                  <a:pt x="849" y="24"/>
                  <a:pt x="849" y="24"/>
                </a:cubicBezTo>
                <a:cubicBezTo>
                  <a:pt x="847" y="25"/>
                  <a:pt x="847" y="27"/>
                  <a:pt x="849" y="28"/>
                </a:cubicBezTo>
                <a:cubicBezTo>
                  <a:pt x="849" y="29"/>
                  <a:pt x="850" y="29"/>
                  <a:pt x="851" y="29"/>
                </a:cubicBezTo>
                <a:close/>
                <a:moveTo>
                  <a:pt x="324" y="552"/>
                </a:moveTo>
                <a:cubicBezTo>
                  <a:pt x="325" y="553"/>
                  <a:pt x="326" y="553"/>
                  <a:pt x="327" y="553"/>
                </a:cubicBezTo>
                <a:cubicBezTo>
                  <a:pt x="327" y="553"/>
                  <a:pt x="328" y="553"/>
                  <a:pt x="329" y="552"/>
                </a:cubicBezTo>
                <a:cubicBezTo>
                  <a:pt x="423" y="458"/>
                  <a:pt x="423" y="458"/>
                  <a:pt x="423" y="458"/>
                </a:cubicBezTo>
                <a:cubicBezTo>
                  <a:pt x="425" y="456"/>
                  <a:pt x="425" y="454"/>
                  <a:pt x="423" y="453"/>
                </a:cubicBezTo>
                <a:cubicBezTo>
                  <a:pt x="422" y="452"/>
                  <a:pt x="420" y="452"/>
                  <a:pt x="419" y="453"/>
                </a:cubicBezTo>
                <a:cubicBezTo>
                  <a:pt x="324" y="548"/>
                  <a:pt x="324" y="548"/>
                  <a:pt x="324" y="548"/>
                </a:cubicBezTo>
                <a:cubicBezTo>
                  <a:pt x="323" y="549"/>
                  <a:pt x="323" y="551"/>
                  <a:pt x="324" y="552"/>
                </a:cubicBezTo>
                <a:close/>
                <a:moveTo>
                  <a:pt x="855" y="35"/>
                </a:moveTo>
                <a:cubicBezTo>
                  <a:pt x="856" y="36"/>
                  <a:pt x="857" y="36"/>
                  <a:pt x="858" y="36"/>
                </a:cubicBezTo>
                <a:cubicBezTo>
                  <a:pt x="858" y="36"/>
                  <a:pt x="859" y="36"/>
                  <a:pt x="860" y="35"/>
                </a:cubicBezTo>
                <a:cubicBezTo>
                  <a:pt x="870" y="25"/>
                  <a:pt x="870" y="25"/>
                  <a:pt x="870" y="25"/>
                </a:cubicBezTo>
                <a:cubicBezTo>
                  <a:pt x="871" y="24"/>
                  <a:pt x="871" y="24"/>
                  <a:pt x="871" y="23"/>
                </a:cubicBezTo>
                <a:cubicBezTo>
                  <a:pt x="871" y="23"/>
                  <a:pt x="872" y="23"/>
                  <a:pt x="872" y="23"/>
                </a:cubicBezTo>
                <a:cubicBezTo>
                  <a:pt x="875" y="20"/>
                  <a:pt x="875" y="20"/>
                  <a:pt x="875" y="20"/>
                </a:cubicBezTo>
                <a:cubicBezTo>
                  <a:pt x="876" y="19"/>
                  <a:pt x="876" y="17"/>
                  <a:pt x="875" y="16"/>
                </a:cubicBezTo>
                <a:cubicBezTo>
                  <a:pt x="874" y="15"/>
                  <a:pt x="872" y="15"/>
                  <a:pt x="870" y="16"/>
                </a:cubicBezTo>
                <a:cubicBezTo>
                  <a:pt x="868" y="18"/>
                  <a:pt x="868" y="18"/>
                  <a:pt x="868" y="18"/>
                </a:cubicBezTo>
                <a:cubicBezTo>
                  <a:pt x="867" y="19"/>
                  <a:pt x="867" y="19"/>
                  <a:pt x="867" y="20"/>
                </a:cubicBezTo>
                <a:cubicBezTo>
                  <a:pt x="867" y="20"/>
                  <a:pt x="866" y="20"/>
                  <a:pt x="866" y="20"/>
                </a:cubicBezTo>
                <a:cubicBezTo>
                  <a:pt x="855" y="31"/>
                  <a:pt x="855" y="31"/>
                  <a:pt x="855" y="31"/>
                </a:cubicBezTo>
                <a:cubicBezTo>
                  <a:pt x="854" y="32"/>
                  <a:pt x="854" y="34"/>
                  <a:pt x="855" y="35"/>
                </a:cubicBezTo>
                <a:close/>
                <a:moveTo>
                  <a:pt x="442" y="449"/>
                </a:moveTo>
                <a:cubicBezTo>
                  <a:pt x="441" y="448"/>
                  <a:pt x="439" y="448"/>
                  <a:pt x="437" y="449"/>
                </a:cubicBezTo>
                <a:cubicBezTo>
                  <a:pt x="324" y="562"/>
                  <a:pt x="324" y="562"/>
                  <a:pt x="324" y="562"/>
                </a:cubicBezTo>
                <a:cubicBezTo>
                  <a:pt x="323" y="564"/>
                  <a:pt x="323" y="565"/>
                  <a:pt x="324" y="567"/>
                </a:cubicBezTo>
                <a:cubicBezTo>
                  <a:pt x="324" y="567"/>
                  <a:pt x="325" y="568"/>
                  <a:pt x="326" y="568"/>
                </a:cubicBezTo>
                <a:cubicBezTo>
                  <a:pt x="327" y="568"/>
                  <a:pt x="328" y="567"/>
                  <a:pt x="328" y="567"/>
                </a:cubicBezTo>
                <a:cubicBezTo>
                  <a:pt x="442" y="453"/>
                  <a:pt x="442" y="453"/>
                  <a:pt x="442" y="453"/>
                </a:cubicBezTo>
                <a:cubicBezTo>
                  <a:pt x="443" y="452"/>
                  <a:pt x="443" y="450"/>
                  <a:pt x="442" y="449"/>
                </a:cubicBezTo>
                <a:close/>
                <a:moveTo>
                  <a:pt x="448" y="461"/>
                </a:moveTo>
                <a:cubicBezTo>
                  <a:pt x="450" y="459"/>
                  <a:pt x="450" y="457"/>
                  <a:pt x="448" y="456"/>
                </a:cubicBezTo>
                <a:cubicBezTo>
                  <a:pt x="447" y="455"/>
                  <a:pt x="445" y="455"/>
                  <a:pt x="444" y="456"/>
                </a:cubicBezTo>
                <a:cubicBezTo>
                  <a:pt x="333" y="567"/>
                  <a:pt x="333" y="567"/>
                  <a:pt x="333" y="567"/>
                </a:cubicBezTo>
                <a:cubicBezTo>
                  <a:pt x="332" y="569"/>
                  <a:pt x="332" y="570"/>
                  <a:pt x="333" y="572"/>
                </a:cubicBezTo>
                <a:cubicBezTo>
                  <a:pt x="333" y="572"/>
                  <a:pt x="334" y="573"/>
                  <a:pt x="335" y="573"/>
                </a:cubicBezTo>
                <a:cubicBezTo>
                  <a:pt x="336" y="573"/>
                  <a:pt x="337" y="572"/>
                  <a:pt x="337" y="572"/>
                </a:cubicBezTo>
                <a:lnTo>
                  <a:pt x="448" y="461"/>
                </a:lnTo>
                <a:close/>
                <a:moveTo>
                  <a:pt x="875" y="29"/>
                </a:moveTo>
                <a:cubicBezTo>
                  <a:pt x="876" y="30"/>
                  <a:pt x="877" y="30"/>
                  <a:pt x="877" y="30"/>
                </a:cubicBezTo>
                <a:cubicBezTo>
                  <a:pt x="878" y="30"/>
                  <a:pt x="879" y="30"/>
                  <a:pt x="880" y="29"/>
                </a:cubicBezTo>
                <a:cubicBezTo>
                  <a:pt x="883" y="26"/>
                  <a:pt x="883" y="26"/>
                  <a:pt x="883" y="26"/>
                </a:cubicBezTo>
                <a:cubicBezTo>
                  <a:pt x="883" y="26"/>
                  <a:pt x="883" y="26"/>
                  <a:pt x="883" y="25"/>
                </a:cubicBezTo>
                <a:cubicBezTo>
                  <a:pt x="884" y="25"/>
                  <a:pt x="884" y="25"/>
                  <a:pt x="884" y="25"/>
                </a:cubicBezTo>
                <a:cubicBezTo>
                  <a:pt x="889" y="20"/>
                  <a:pt x="889" y="20"/>
                  <a:pt x="889" y="20"/>
                </a:cubicBezTo>
                <a:cubicBezTo>
                  <a:pt x="890" y="19"/>
                  <a:pt x="890" y="17"/>
                  <a:pt x="889" y="16"/>
                </a:cubicBezTo>
                <a:cubicBezTo>
                  <a:pt x="887" y="15"/>
                  <a:pt x="886" y="15"/>
                  <a:pt x="884" y="16"/>
                </a:cubicBezTo>
                <a:cubicBezTo>
                  <a:pt x="880" y="20"/>
                  <a:pt x="880" y="20"/>
                  <a:pt x="880" y="20"/>
                </a:cubicBezTo>
                <a:cubicBezTo>
                  <a:pt x="880" y="21"/>
                  <a:pt x="879" y="21"/>
                  <a:pt x="879" y="21"/>
                </a:cubicBezTo>
                <a:cubicBezTo>
                  <a:pt x="879" y="21"/>
                  <a:pt x="879" y="22"/>
                  <a:pt x="878" y="22"/>
                </a:cubicBezTo>
                <a:cubicBezTo>
                  <a:pt x="875" y="25"/>
                  <a:pt x="875" y="25"/>
                  <a:pt x="875" y="25"/>
                </a:cubicBezTo>
                <a:cubicBezTo>
                  <a:pt x="874" y="26"/>
                  <a:pt x="874" y="28"/>
                  <a:pt x="875" y="29"/>
                </a:cubicBezTo>
                <a:close/>
                <a:moveTo>
                  <a:pt x="772" y="149"/>
                </a:moveTo>
                <a:cubicBezTo>
                  <a:pt x="773" y="149"/>
                  <a:pt x="774" y="149"/>
                  <a:pt x="775" y="148"/>
                </a:cubicBezTo>
                <a:cubicBezTo>
                  <a:pt x="784" y="139"/>
                  <a:pt x="784" y="139"/>
                  <a:pt x="784" y="139"/>
                </a:cubicBezTo>
                <a:cubicBezTo>
                  <a:pt x="785" y="138"/>
                  <a:pt x="785" y="136"/>
                  <a:pt x="784" y="135"/>
                </a:cubicBezTo>
                <a:cubicBezTo>
                  <a:pt x="782" y="134"/>
                  <a:pt x="780" y="134"/>
                  <a:pt x="779" y="135"/>
                </a:cubicBezTo>
                <a:cubicBezTo>
                  <a:pt x="770" y="144"/>
                  <a:pt x="770" y="144"/>
                  <a:pt x="770" y="144"/>
                </a:cubicBezTo>
                <a:cubicBezTo>
                  <a:pt x="769" y="145"/>
                  <a:pt x="769" y="147"/>
                  <a:pt x="770" y="148"/>
                </a:cubicBezTo>
                <a:cubicBezTo>
                  <a:pt x="771" y="149"/>
                  <a:pt x="772" y="149"/>
                  <a:pt x="772" y="149"/>
                </a:cubicBezTo>
                <a:close/>
                <a:moveTo>
                  <a:pt x="751" y="163"/>
                </a:moveTo>
                <a:cubicBezTo>
                  <a:pt x="750" y="165"/>
                  <a:pt x="750" y="167"/>
                  <a:pt x="751" y="168"/>
                </a:cubicBezTo>
                <a:cubicBezTo>
                  <a:pt x="751" y="168"/>
                  <a:pt x="752" y="169"/>
                  <a:pt x="753" y="169"/>
                </a:cubicBezTo>
                <a:cubicBezTo>
                  <a:pt x="754" y="169"/>
                  <a:pt x="755" y="168"/>
                  <a:pt x="755" y="168"/>
                </a:cubicBezTo>
                <a:cubicBezTo>
                  <a:pt x="760" y="162"/>
                  <a:pt x="760" y="162"/>
                  <a:pt x="760" y="162"/>
                </a:cubicBezTo>
                <a:cubicBezTo>
                  <a:pt x="762" y="161"/>
                  <a:pt x="762" y="161"/>
                  <a:pt x="762" y="161"/>
                </a:cubicBezTo>
                <a:cubicBezTo>
                  <a:pt x="763" y="160"/>
                  <a:pt x="763" y="158"/>
                  <a:pt x="762" y="157"/>
                </a:cubicBezTo>
                <a:cubicBezTo>
                  <a:pt x="761" y="156"/>
                  <a:pt x="759" y="156"/>
                  <a:pt x="757" y="157"/>
                </a:cubicBezTo>
                <a:cubicBezTo>
                  <a:pt x="756" y="158"/>
                  <a:pt x="756" y="158"/>
                  <a:pt x="756" y="158"/>
                </a:cubicBezTo>
                <a:lnTo>
                  <a:pt x="751" y="163"/>
                </a:lnTo>
                <a:close/>
                <a:moveTo>
                  <a:pt x="454" y="464"/>
                </a:moveTo>
                <a:cubicBezTo>
                  <a:pt x="453" y="463"/>
                  <a:pt x="451" y="463"/>
                  <a:pt x="450" y="464"/>
                </a:cubicBezTo>
                <a:cubicBezTo>
                  <a:pt x="337" y="577"/>
                  <a:pt x="337" y="577"/>
                  <a:pt x="337" y="577"/>
                </a:cubicBezTo>
                <a:cubicBezTo>
                  <a:pt x="336" y="578"/>
                  <a:pt x="336" y="580"/>
                  <a:pt x="337" y="581"/>
                </a:cubicBezTo>
                <a:cubicBezTo>
                  <a:pt x="338" y="582"/>
                  <a:pt x="339" y="582"/>
                  <a:pt x="340" y="582"/>
                </a:cubicBezTo>
                <a:cubicBezTo>
                  <a:pt x="340" y="582"/>
                  <a:pt x="341" y="582"/>
                  <a:pt x="342" y="581"/>
                </a:cubicBezTo>
                <a:cubicBezTo>
                  <a:pt x="454" y="468"/>
                  <a:pt x="454" y="468"/>
                  <a:pt x="454" y="468"/>
                </a:cubicBezTo>
                <a:cubicBezTo>
                  <a:pt x="456" y="467"/>
                  <a:pt x="456" y="465"/>
                  <a:pt x="454" y="464"/>
                </a:cubicBezTo>
                <a:close/>
                <a:moveTo>
                  <a:pt x="896" y="26"/>
                </a:moveTo>
                <a:cubicBezTo>
                  <a:pt x="897" y="26"/>
                  <a:pt x="898" y="25"/>
                  <a:pt x="898" y="25"/>
                </a:cubicBezTo>
                <a:cubicBezTo>
                  <a:pt x="903" y="20"/>
                  <a:pt x="903" y="20"/>
                  <a:pt x="903" y="20"/>
                </a:cubicBezTo>
                <a:cubicBezTo>
                  <a:pt x="904" y="19"/>
                  <a:pt x="904" y="17"/>
                  <a:pt x="903" y="16"/>
                </a:cubicBezTo>
                <a:cubicBezTo>
                  <a:pt x="902" y="14"/>
                  <a:pt x="900" y="14"/>
                  <a:pt x="899" y="16"/>
                </a:cubicBezTo>
                <a:cubicBezTo>
                  <a:pt x="894" y="20"/>
                  <a:pt x="894" y="20"/>
                  <a:pt x="894" y="20"/>
                </a:cubicBezTo>
                <a:cubicBezTo>
                  <a:pt x="893" y="21"/>
                  <a:pt x="893" y="23"/>
                  <a:pt x="894" y="25"/>
                </a:cubicBezTo>
                <a:cubicBezTo>
                  <a:pt x="895" y="25"/>
                  <a:pt x="895" y="26"/>
                  <a:pt x="896" y="26"/>
                </a:cubicBezTo>
                <a:close/>
                <a:moveTo>
                  <a:pt x="775" y="157"/>
                </a:moveTo>
                <a:cubicBezTo>
                  <a:pt x="774" y="156"/>
                  <a:pt x="772" y="156"/>
                  <a:pt x="771" y="157"/>
                </a:cubicBezTo>
                <a:cubicBezTo>
                  <a:pt x="749" y="179"/>
                  <a:pt x="749" y="179"/>
                  <a:pt x="749" y="179"/>
                </a:cubicBezTo>
                <a:cubicBezTo>
                  <a:pt x="748" y="180"/>
                  <a:pt x="748" y="182"/>
                  <a:pt x="749" y="184"/>
                </a:cubicBezTo>
                <a:cubicBezTo>
                  <a:pt x="750" y="184"/>
                  <a:pt x="750" y="184"/>
                  <a:pt x="751" y="184"/>
                </a:cubicBezTo>
                <a:cubicBezTo>
                  <a:pt x="752" y="184"/>
                  <a:pt x="753" y="184"/>
                  <a:pt x="753" y="184"/>
                </a:cubicBezTo>
                <a:cubicBezTo>
                  <a:pt x="775" y="162"/>
                  <a:pt x="775" y="162"/>
                  <a:pt x="775" y="162"/>
                </a:cubicBezTo>
                <a:cubicBezTo>
                  <a:pt x="777" y="160"/>
                  <a:pt x="777" y="158"/>
                  <a:pt x="775" y="157"/>
                </a:cubicBezTo>
                <a:close/>
                <a:moveTo>
                  <a:pt x="776" y="156"/>
                </a:moveTo>
                <a:cubicBezTo>
                  <a:pt x="777" y="157"/>
                  <a:pt x="778" y="157"/>
                  <a:pt x="778" y="157"/>
                </a:cubicBezTo>
                <a:cubicBezTo>
                  <a:pt x="779" y="157"/>
                  <a:pt x="780" y="157"/>
                  <a:pt x="780" y="156"/>
                </a:cubicBezTo>
                <a:cubicBezTo>
                  <a:pt x="794" y="143"/>
                  <a:pt x="794" y="143"/>
                  <a:pt x="794" y="143"/>
                </a:cubicBezTo>
                <a:cubicBezTo>
                  <a:pt x="795" y="142"/>
                  <a:pt x="795" y="140"/>
                  <a:pt x="794" y="139"/>
                </a:cubicBezTo>
                <a:cubicBezTo>
                  <a:pt x="793" y="137"/>
                  <a:pt x="791" y="137"/>
                  <a:pt x="790" y="139"/>
                </a:cubicBezTo>
                <a:cubicBezTo>
                  <a:pt x="776" y="152"/>
                  <a:pt x="776" y="152"/>
                  <a:pt x="776" y="152"/>
                </a:cubicBezTo>
                <a:cubicBezTo>
                  <a:pt x="775" y="153"/>
                  <a:pt x="775" y="155"/>
                  <a:pt x="776" y="156"/>
                </a:cubicBezTo>
                <a:close/>
                <a:moveTo>
                  <a:pt x="462" y="475"/>
                </a:moveTo>
                <a:cubicBezTo>
                  <a:pt x="463" y="474"/>
                  <a:pt x="463" y="472"/>
                  <a:pt x="462" y="471"/>
                </a:cubicBezTo>
                <a:cubicBezTo>
                  <a:pt x="461" y="470"/>
                  <a:pt x="459" y="470"/>
                  <a:pt x="457" y="471"/>
                </a:cubicBezTo>
                <a:cubicBezTo>
                  <a:pt x="343" y="585"/>
                  <a:pt x="343" y="585"/>
                  <a:pt x="343" y="585"/>
                </a:cubicBezTo>
                <a:cubicBezTo>
                  <a:pt x="342" y="586"/>
                  <a:pt x="342" y="588"/>
                  <a:pt x="343" y="589"/>
                </a:cubicBezTo>
                <a:cubicBezTo>
                  <a:pt x="344" y="590"/>
                  <a:pt x="345" y="590"/>
                  <a:pt x="345" y="590"/>
                </a:cubicBezTo>
                <a:cubicBezTo>
                  <a:pt x="346" y="590"/>
                  <a:pt x="347" y="590"/>
                  <a:pt x="347" y="589"/>
                </a:cubicBezTo>
                <a:lnTo>
                  <a:pt x="462" y="475"/>
                </a:lnTo>
                <a:close/>
                <a:moveTo>
                  <a:pt x="791" y="152"/>
                </a:moveTo>
                <a:cubicBezTo>
                  <a:pt x="782" y="160"/>
                  <a:pt x="782" y="160"/>
                  <a:pt x="782" y="160"/>
                </a:cubicBezTo>
                <a:cubicBezTo>
                  <a:pt x="781" y="161"/>
                  <a:pt x="781" y="163"/>
                  <a:pt x="782" y="164"/>
                </a:cubicBezTo>
                <a:cubicBezTo>
                  <a:pt x="783" y="165"/>
                  <a:pt x="784" y="165"/>
                  <a:pt x="784" y="165"/>
                </a:cubicBezTo>
                <a:cubicBezTo>
                  <a:pt x="785" y="165"/>
                  <a:pt x="786" y="165"/>
                  <a:pt x="787" y="164"/>
                </a:cubicBezTo>
                <a:cubicBezTo>
                  <a:pt x="795" y="156"/>
                  <a:pt x="795" y="156"/>
                  <a:pt x="795" y="156"/>
                </a:cubicBezTo>
                <a:cubicBezTo>
                  <a:pt x="796" y="155"/>
                  <a:pt x="796" y="153"/>
                  <a:pt x="795" y="152"/>
                </a:cubicBezTo>
                <a:cubicBezTo>
                  <a:pt x="794" y="150"/>
                  <a:pt x="792" y="150"/>
                  <a:pt x="791" y="152"/>
                </a:cubicBezTo>
                <a:close/>
                <a:moveTo>
                  <a:pt x="867" y="84"/>
                </a:moveTo>
                <a:cubicBezTo>
                  <a:pt x="872" y="80"/>
                  <a:pt x="872" y="80"/>
                  <a:pt x="872" y="80"/>
                </a:cubicBezTo>
                <a:cubicBezTo>
                  <a:pt x="872" y="80"/>
                  <a:pt x="872" y="80"/>
                  <a:pt x="872" y="80"/>
                </a:cubicBezTo>
                <a:cubicBezTo>
                  <a:pt x="874" y="78"/>
                  <a:pt x="874" y="78"/>
                  <a:pt x="874" y="78"/>
                </a:cubicBezTo>
                <a:cubicBezTo>
                  <a:pt x="875" y="77"/>
                  <a:pt x="875" y="74"/>
                  <a:pt x="874" y="73"/>
                </a:cubicBezTo>
                <a:cubicBezTo>
                  <a:pt x="872" y="72"/>
                  <a:pt x="871" y="72"/>
                  <a:pt x="870" y="73"/>
                </a:cubicBezTo>
                <a:cubicBezTo>
                  <a:pt x="869" y="74"/>
                  <a:pt x="869" y="74"/>
                  <a:pt x="869" y="74"/>
                </a:cubicBezTo>
                <a:cubicBezTo>
                  <a:pt x="869" y="74"/>
                  <a:pt x="869" y="74"/>
                  <a:pt x="869" y="74"/>
                </a:cubicBezTo>
                <a:cubicBezTo>
                  <a:pt x="863" y="79"/>
                  <a:pt x="863" y="79"/>
                  <a:pt x="863" y="79"/>
                </a:cubicBezTo>
                <a:cubicBezTo>
                  <a:pt x="862" y="81"/>
                  <a:pt x="862" y="82"/>
                  <a:pt x="863" y="84"/>
                </a:cubicBezTo>
                <a:cubicBezTo>
                  <a:pt x="864" y="84"/>
                  <a:pt x="864" y="85"/>
                  <a:pt x="865" y="85"/>
                </a:cubicBezTo>
                <a:cubicBezTo>
                  <a:pt x="866" y="85"/>
                  <a:pt x="867" y="85"/>
                  <a:pt x="867" y="84"/>
                </a:cubicBezTo>
                <a:close/>
                <a:moveTo>
                  <a:pt x="824" y="125"/>
                </a:moveTo>
                <a:cubicBezTo>
                  <a:pt x="825" y="125"/>
                  <a:pt x="826" y="125"/>
                  <a:pt x="827" y="124"/>
                </a:cubicBezTo>
                <a:cubicBezTo>
                  <a:pt x="838" y="113"/>
                  <a:pt x="838" y="113"/>
                  <a:pt x="838" y="113"/>
                </a:cubicBezTo>
                <a:cubicBezTo>
                  <a:pt x="840" y="111"/>
                  <a:pt x="840" y="109"/>
                  <a:pt x="838" y="108"/>
                </a:cubicBezTo>
                <a:cubicBezTo>
                  <a:pt x="837" y="107"/>
                  <a:pt x="835" y="107"/>
                  <a:pt x="834" y="108"/>
                </a:cubicBezTo>
                <a:cubicBezTo>
                  <a:pt x="822" y="120"/>
                  <a:pt x="822" y="120"/>
                  <a:pt x="822" y="120"/>
                </a:cubicBezTo>
                <a:cubicBezTo>
                  <a:pt x="821" y="121"/>
                  <a:pt x="821" y="123"/>
                  <a:pt x="822" y="124"/>
                </a:cubicBezTo>
                <a:cubicBezTo>
                  <a:pt x="823" y="125"/>
                  <a:pt x="824" y="125"/>
                  <a:pt x="824" y="125"/>
                </a:cubicBezTo>
                <a:close/>
                <a:moveTo>
                  <a:pt x="468" y="483"/>
                </a:moveTo>
                <a:cubicBezTo>
                  <a:pt x="470" y="481"/>
                  <a:pt x="470" y="479"/>
                  <a:pt x="468" y="478"/>
                </a:cubicBezTo>
                <a:cubicBezTo>
                  <a:pt x="467" y="477"/>
                  <a:pt x="465" y="477"/>
                  <a:pt x="464" y="478"/>
                </a:cubicBezTo>
                <a:cubicBezTo>
                  <a:pt x="347" y="595"/>
                  <a:pt x="347" y="595"/>
                  <a:pt x="347" y="595"/>
                </a:cubicBezTo>
                <a:cubicBezTo>
                  <a:pt x="346" y="596"/>
                  <a:pt x="346" y="598"/>
                  <a:pt x="347" y="599"/>
                </a:cubicBezTo>
                <a:cubicBezTo>
                  <a:pt x="348" y="600"/>
                  <a:pt x="348" y="600"/>
                  <a:pt x="349" y="600"/>
                </a:cubicBezTo>
                <a:cubicBezTo>
                  <a:pt x="350" y="600"/>
                  <a:pt x="351" y="600"/>
                  <a:pt x="351" y="599"/>
                </a:cubicBezTo>
                <a:lnTo>
                  <a:pt x="468" y="483"/>
                </a:lnTo>
                <a:close/>
                <a:moveTo>
                  <a:pt x="773" y="173"/>
                </a:moveTo>
                <a:cubicBezTo>
                  <a:pt x="772" y="172"/>
                  <a:pt x="770" y="172"/>
                  <a:pt x="769" y="173"/>
                </a:cubicBezTo>
                <a:cubicBezTo>
                  <a:pt x="767" y="175"/>
                  <a:pt x="767" y="175"/>
                  <a:pt x="767" y="175"/>
                </a:cubicBezTo>
                <a:cubicBezTo>
                  <a:pt x="765" y="177"/>
                  <a:pt x="765" y="179"/>
                  <a:pt x="767" y="180"/>
                </a:cubicBezTo>
                <a:cubicBezTo>
                  <a:pt x="767" y="180"/>
                  <a:pt x="768" y="181"/>
                  <a:pt x="769" y="181"/>
                </a:cubicBezTo>
                <a:cubicBezTo>
                  <a:pt x="770" y="181"/>
                  <a:pt x="770" y="180"/>
                  <a:pt x="771" y="180"/>
                </a:cubicBezTo>
                <a:cubicBezTo>
                  <a:pt x="773" y="178"/>
                  <a:pt x="773" y="178"/>
                  <a:pt x="773" y="178"/>
                </a:cubicBezTo>
                <a:cubicBezTo>
                  <a:pt x="774" y="177"/>
                  <a:pt x="774" y="175"/>
                  <a:pt x="773" y="173"/>
                </a:cubicBezTo>
                <a:close/>
                <a:moveTo>
                  <a:pt x="888" y="68"/>
                </a:moveTo>
                <a:cubicBezTo>
                  <a:pt x="887" y="69"/>
                  <a:pt x="887" y="69"/>
                  <a:pt x="887" y="69"/>
                </a:cubicBezTo>
                <a:cubicBezTo>
                  <a:pt x="887" y="69"/>
                  <a:pt x="887" y="69"/>
                  <a:pt x="887" y="70"/>
                </a:cubicBezTo>
                <a:cubicBezTo>
                  <a:pt x="825" y="131"/>
                  <a:pt x="825" y="131"/>
                  <a:pt x="825" y="131"/>
                </a:cubicBezTo>
                <a:cubicBezTo>
                  <a:pt x="824" y="132"/>
                  <a:pt x="824" y="134"/>
                  <a:pt x="825" y="135"/>
                </a:cubicBezTo>
                <a:cubicBezTo>
                  <a:pt x="826" y="136"/>
                  <a:pt x="827" y="136"/>
                  <a:pt x="828" y="136"/>
                </a:cubicBezTo>
                <a:cubicBezTo>
                  <a:pt x="828" y="136"/>
                  <a:pt x="829" y="136"/>
                  <a:pt x="830" y="135"/>
                </a:cubicBezTo>
                <a:cubicBezTo>
                  <a:pt x="891" y="74"/>
                  <a:pt x="891" y="74"/>
                  <a:pt x="891" y="74"/>
                </a:cubicBezTo>
                <a:cubicBezTo>
                  <a:pt x="891" y="74"/>
                  <a:pt x="891" y="73"/>
                  <a:pt x="891" y="73"/>
                </a:cubicBezTo>
                <a:cubicBezTo>
                  <a:pt x="892" y="73"/>
                  <a:pt x="892" y="73"/>
                  <a:pt x="892" y="73"/>
                </a:cubicBezTo>
                <a:cubicBezTo>
                  <a:pt x="893" y="72"/>
                  <a:pt x="893" y="72"/>
                  <a:pt x="893" y="72"/>
                </a:cubicBezTo>
                <a:cubicBezTo>
                  <a:pt x="894" y="71"/>
                  <a:pt x="894" y="69"/>
                  <a:pt x="893" y="68"/>
                </a:cubicBezTo>
                <a:cubicBezTo>
                  <a:pt x="891" y="67"/>
                  <a:pt x="889" y="67"/>
                  <a:pt x="888" y="68"/>
                </a:cubicBezTo>
                <a:close/>
                <a:moveTo>
                  <a:pt x="478" y="486"/>
                </a:moveTo>
                <a:cubicBezTo>
                  <a:pt x="480" y="485"/>
                  <a:pt x="480" y="483"/>
                  <a:pt x="478" y="482"/>
                </a:cubicBezTo>
                <a:cubicBezTo>
                  <a:pt x="477" y="481"/>
                  <a:pt x="475" y="481"/>
                  <a:pt x="474" y="482"/>
                </a:cubicBezTo>
                <a:cubicBezTo>
                  <a:pt x="352" y="604"/>
                  <a:pt x="352" y="604"/>
                  <a:pt x="352" y="604"/>
                </a:cubicBezTo>
                <a:cubicBezTo>
                  <a:pt x="351" y="605"/>
                  <a:pt x="351" y="607"/>
                  <a:pt x="352" y="608"/>
                </a:cubicBezTo>
                <a:cubicBezTo>
                  <a:pt x="353" y="609"/>
                  <a:pt x="354" y="609"/>
                  <a:pt x="354" y="609"/>
                </a:cubicBezTo>
                <a:cubicBezTo>
                  <a:pt x="355" y="609"/>
                  <a:pt x="356" y="609"/>
                  <a:pt x="357" y="608"/>
                </a:cubicBezTo>
                <a:lnTo>
                  <a:pt x="478" y="486"/>
                </a:lnTo>
                <a:close/>
                <a:moveTo>
                  <a:pt x="777" y="183"/>
                </a:moveTo>
                <a:cubicBezTo>
                  <a:pt x="778" y="184"/>
                  <a:pt x="779" y="184"/>
                  <a:pt x="779" y="184"/>
                </a:cubicBezTo>
                <a:cubicBezTo>
                  <a:pt x="780" y="184"/>
                  <a:pt x="781" y="184"/>
                  <a:pt x="782" y="183"/>
                </a:cubicBezTo>
                <a:cubicBezTo>
                  <a:pt x="801" y="164"/>
                  <a:pt x="801" y="164"/>
                  <a:pt x="801" y="164"/>
                </a:cubicBezTo>
                <a:cubicBezTo>
                  <a:pt x="802" y="163"/>
                  <a:pt x="802" y="161"/>
                  <a:pt x="801" y="160"/>
                </a:cubicBezTo>
                <a:cubicBezTo>
                  <a:pt x="800" y="158"/>
                  <a:pt x="798" y="158"/>
                  <a:pt x="797" y="160"/>
                </a:cubicBezTo>
                <a:cubicBezTo>
                  <a:pt x="777" y="179"/>
                  <a:pt x="777" y="179"/>
                  <a:pt x="777" y="179"/>
                </a:cubicBezTo>
                <a:cubicBezTo>
                  <a:pt x="776" y="180"/>
                  <a:pt x="776" y="182"/>
                  <a:pt x="777" y="183"/>
                </a:cubicBezTo>
                <a:close/>
                <a:moveTo>
                  <a:pt x="490" y="488"/>
                </a:moveTo>
                <a:cubicBezTo>
                  <a:pt x="492" y="487"/>
                  <a:pt x="492" y="485"/>
                  <a:pt x="490" y="484"/>
                </a:cubicBezTo>
                <a:cubicBezTo>
                  <a:pt x="489" y="483"/>
                  <a:pt x="487" y="483"/>
                  <a:pt x="486" y="484"/>
                </a:cubicBezTo>
                <a:cubicBezTo>
                  <a:pt x="357" y="613"/>
                  <a:pt x="357" y="613"/>
                  <a:pt x="357" y="613"/>
                </a:cubicBezTo>
                <a:cubicBezTo>
                  <a:pt x="356" y="615"/>
                  <a:pt x="356" y="617"/>
                  <a:pt x="357" y="618"/>
                </a:cubicBezTo>
                <a:cubicBezTo>
                  <a:pt x="357" y="618"/>
                  <a:pt x="358" y="619"/>
                  <a:pt x="359" y="619"/>
                </a:cubicBezTo>
                <a:cubicBezTo>
                  <a:pt x="360" y="619"/>
                  <a:pt x="360" y="618"/>
                  <a:pt x="361" y="618"/>
                </a:cubicBezTo>
                <a:lnTo>
                  <a:pt x="490" y="488"/>
                </a:lnTo>
                <a:close/>
                <a:moveTo>
                  <a:pt x="785" y="189"/>
                </a:moveTo>
                <a:cubicBezTo>
                  <a:pt x="786" y="190"/>
                  <a:pt x="787" y="190"/>
                  <a:pt x="788" y="190"/>
                </a:cubicBezTo>
                <a:cubicBezTo>
                  <a:pt x="788" y="190"/>
                  <a:pt x="789" y="190"/>
                  <a:pt x="790" y="189"/>
                </a:cubicBezTo>
                <a:cubicBezTo>
                  <a:pt x="807" y="171"/>
                  <a:pt x="807" y="171"/>
                  <a:pt x="807" y="171"/>
                </a:cubicBezTo>
                <a:cubicBezTo>
                  <a:pt x="809" y="170"/>
                  <a:pt x="809" y="168"/>
                  <a:pt x="807" y="167"/>
                </a:cubicBezTo>
                <a:cubicBezTo>
                  <a:pt x="806" y="166"/>
                  <a:pt x="804" y="166"/>
                  <a:pt x="803" y="167"/>
                </a:cubicBezTo>
                <a:cubicBezTo>
                  <a:pt x="785" y="185"/>
                  <a:pt x="785" y="185"/>
                  <a:pt x="785" y="185"/>
                </a:cubicBezTo>
                <a:cubicBezTo>
                  <a:pt x="784" y="186"/>
                  <a:pt x="784" y="188"/>
                  <a:pt x="785" y="189"/>
                </a:cubicBezTo>
                <a:close/>
                <a:moveTo>
                  <a:pt x="832" y="143"/>
                </a:moveTo>
                <a:cubicBezTo>
                  <a:pt x="832" y="143"/>
                  <a:pt x="833" y="144"/>
                  <a:pt x="834" y="144"/>
                </a:cubicBezTo>
                <a:cubicBezTo>
                  <a:pt x="835" y="144"/>
                  <a:pt x="836" y="143"/>
                  <a:pt x="836" y="143"/>
                </a:cubicBezTo>
                <a:cubicBezTo>
                  <a:pt x="911" y="68"/>
                  <a:pt x="911" y="68"/>
                  <a:pt x="911" y="68"/>
                </a:cubicBezTo>
                <a:cubicBezTo>
                  <a:pt x="912" y="66"/>
                  <a:pt x="912" y="65"/>
                  <a:pt x="911" y="63"/>
                </a:cubicBezTo>
                <a:cubicBezTo>
                  <a:pt x="910" y="62"/>
                  <a:pt x="908" y="62"/>
                  <a:pt x="907" y="63"/>
                </a:cubicBezTo>
                <a:cubicBezTo>
                  <a:pt x="832" y="138"/>
                  <a:pt x="832" y="138"/>
                  <a:pt x="832" y="138"/>
                </a:cubicBezTo>
                <a:cubicBezTo>
                  <a:pt x="831" y="139"/>
                  <a:pt x="831" y="141"/>
                  <a:pt x="832" y="143"/>
                </a:cubicBezTo>
                <a:close/>
                <a:moveTo>
                  <a:pt x="786" y="198"/>
                </a:moveTo>
                <a:cubicBezTo>
                  <a:pt x="780" y="204"/>
                  <a:pt x="780" y="204"/>
                  <a:pt x="780" y="204"/>
                </a:cubicBezTo>
                <a:cubicBezTo>
                  <a:pt x="779" y="205"/>
                  <a:pt x="779" y="207"/>
                  <a:pt x="780" y="208"/>
                </a:cubicBezTo>
                <a:cubicBezTo>
                  <a:pt x="781" y="209"/>
                  <a:pt x="782" y="209"/>
                  <a:pt x="782" y="209"/>
                </a:cubicBezTo>
                <a:cubicBezTo>
                  <a:pt x="783" y="209"/>
                  <a:pt x="784" y="209"/>
                  <a:pt x="785" y="208"/>
                </a:cubicBezTo>
                <a:cubicBezTo>
                  <a:pt x="791" y="202"/>
                  <a:pt x="791" y="202"/>
                  <a:pt x="791" y="202"/>
                </a:cubicBezTo>
                <a:cubicBezTo>
                  <a:pt x="792" y="201"/>
                  <a:pt x="792" y="200"/>
                  <a:pt x="791" y="199"/>
                </a:cubicBezTo>
                <a:cubicBezTo>
                  <a:pt x="792" y="199"/>
                  <a:pt x="792" y="199"/>
                  <a:pt x="793" y="199"/>
                </a:cubicBezTo>
                <a:cubicBezTo>
                  <a:pt x="793" y="199"/>
                  <a:pt x="794" y="199"/>
                  <a:pt x="795" y="198"/>
                </a:cubicBezTo>
                <a:cubicBezTo>
                  <a:pt x="797" y="195"/>
                  <a:pt x="797" y="195"/>
                  <a:pt x="797" y="195"/>
                </a:cubicBezTo>
                <a:cubicBezTo>
                  <a:pt x="799" y="194"/>
                  <a:pt x="799" y="192"/>
                  <a:pt x="797" y="191"/>
                </a:cubicBezTo>
                <a:cubicBezTo>
                  <a:pt x="796" y="190"/>
                  <a:pt x="794" y="190"/>
                  <a:pt x="793" y="191"/>
                </a:cubicBezTo>
                <a:cubicBezTo>
                  <a:pt x="790" y="194"/>
                  <a:pt x="790" y="194"/>
                  <a:pt x="790" y="194"/>
                </a:cubicBezTo>
                <a:cubicBezTo>
                  <a:pt x="789" y="195"/>
                  <a:pt x="789" y="196"/>
                  <a:pt x="790" y="197"/>
                </a:cubicBezTo>
                <a:cubicBezTo>
                  <a:pt x="789" y="197"/>
                  <a:pt x="787" y="197"/>
                  <a:pt x="786" y="198"/>
                </a:cubicBezTo>
                <a:close/>
                <a:moveTo>
                  <a:pt x="500" y="488"/>
                </a:moveTo>
                <a:cubicBezTo>
                  <a:pt x="499" y="487"/>
                  <a:pt x="497" y="487"/>
                  <a:pt x="496" y="488"/>
                </a:cubicBezTo>
                <a:cubicBezTo>
                  <a:pt x="362" y="622"/>
                  <a:pt x="362" y="622"/>
                  <a:pt x="362" y="622"/>
                </a:cubicBezTo>
                <a:cubicBezTo>
                  <a:pt x="361" y="624"/>
                  <a:pt x="361" y="626"/>
                  <a:pt x="362" y="627"/>
                </a:cubicBezTo>
                <a:cubicBezTo>
                  <a:pt x="362" y="627"/>
                  <a:pt x="363" y="628"/>
                  <a:pt x="364" y="628"/>
                </a:cubicBezTo>
                <a:cubicBezTo>
                  <a:pt x="365" y="628"/>
                  <a:pt x="365" y="627"/>
                  <a:pt x="366" y="627"/>
                </a:cubicBezTo>
                <a:cubicBezTo>
                  <a:pt x="500" y="493"/>
                  <a:pt x="500" y="493"/>
                  <a:pt x="500" y="493"/>
                </a:cubicBezTo>
                <a:cubicBezTo>
                  <a:pt x="501" y="492"/>
                  <a:pt x="501" y="490"/>
                  <a:pt x="500" y="488"/>
                </a:cubicBezTo>
                <a:close/>
                <a:moveTo>
                  <a:pt x="804" y="180"/>
                </a:moveTo>
                <a:cubicBezTo>
                  <a:pt x="801" y="183"/>
                  <a:pt x="801" y="183"/>
                  <a:pt x="801" y="183"/>
                </a:cubicBezTo>
                <a:cubicBezTo>
                  <a:pt x="800" y="185"/>
                  <a:pt x="800" y="186"/>
                  <a:pt x="801" y="188"/>
                </a:cubicBezTo>
                <a:cubicBezTo>
                  <a:pt x="801" y="188"/>
                  <a:pt x="802" y="189"/>
                  <a:pt x="803" y="189"/>
                </a:cubicBezTo>
                <a:cubicBezTo>
                  <a:pt x="804" y="189"/>
                  <a:pt x="805" y="188"/>
                  <a:pt x="805" y="188"/>
                </a:cubicBezTo>
                <a:cubicBezTo>
                  <a:pt x="809" y="184"/>
                  <a:pt x="809" y="184"/>
                  <a:pt x="809" y="184"/>
                </a:cubicBezTo>
                <a:cubicBezTo>
                  <a:pt x="810" y="183"/>
                  <a:pt x="810" y="181"/>
                  <a:pt x="809" y="180"/>
                </a:cubicBezTo>
                <a:cubicBezTo>
                  <a:pt x="807" y="179"/>
                  <a:pt x="806" y="179"/>
                  <a:pt x="804" y="180"/>
                </a:cubicBezTo>
                <a:close/>
                <a:moveTo>
                  <a:pt x="852" y="136"/>
                </a:moveTo>
                <a:cubicBezTo>
                  <a:pt x="853" y="137"/>
                  <a:pt x="854" y="137"/>
                  <a:pt x="855" y="137"/>
                </a:cubicBezTo>
                <a:cubicBezTo>
                  <a:pt x="855" y="137"/>
                  <a:pt x="856" y="137"/>
                  <a:pt x="857" y="136"/>
                </a:cubicBezTo>
                <a:cubicBezTo>
                  <a:pt x="923" y="69"/>
                  <a:pt x="923" y="69"/>
                  <a:pt x="923" y="69"/>
                </a:cubicBezTo>
                <a:cubicBezTo>
                  <a:pt x="925" y="68"/>
                  <a:pt x="925" y="66"/>
                  <a:pt x="923" y="65"/>
                </a:cubicBezTo>
                <a:cubicBezTo>
                  <a:pt x="922" y="64"/>
                  <a:pt x="920" y="64"/>
                  <a:pt x="919" y="65"/>
                </a:cubicBezTo>
                <a:cubicBezTo>
                  <a:pt x="852" y="132"/>
                  <a:pt x="852" y="132"/>
                  <a:pt x="852" y="132"/>
                </a:cubicBezTo>
                <a:cubicBezTo>
                  <a:pt x="851" y="133"/>
                  <a:pt x="851" y="135"/>
                  <a:pt x="852" y="136"/>
                </a:cubicBezTo>
                <a:close/>
                <a:moveTo>
                  <a:pt x="970" y="22"/>
                </a:moveTo>
                <a:cubicBezTo>
                  <a:pt x="971" y="22"/>
                  <a:pt x="971" y="21"/>
                  <a:pt x="972" y="21"/>
                </a:cubicBezTo>
                <a:cubicBezTo>
                  <a:pt x="975" y="18"/>
                  <a:pt x="975" y="18"/>
                  <a:pt x="975" y="18"/>
                </a:cubicBezTo>
                <a:cubicBezTo>
                  <a:pt x="976" y="17"/>
                  <a:pt x="976" y="15"/>
                  <a:pt x="975" y="14"/>
                </a:cubicBezTo>
                <a:cubicBezTo>
                  <a:pt x="974" y="12"/>
                  <a:pt x="972" y="12"/>
                  <a:pt x="970" y="14"/>
                </a:cubicBezTo>
                <a:cubicBezTo>
                  <a:pt x="968" y="16"/>
                  <a:pt x="968" y="16"/>
                  <a:pt x="968" y="16"/>
                </a:cubicBezTo>
                <a:cubicBezTo>
                  <a:pt x="966" y="18"/>
                  <a:pt x="966" y="20"/>
                  <a:pt x="968" y="21"/>
                </a:cubicBezTo>
                <a:cubicBezTo>
                  <a:pt x="968" y="21"/>
                  <a:pt x="969" y="22"/>
                  <a:pt x="970" y="22"/>
                </a:cubicBezTo>
                <a:close/>
                <a:moveTo>
                  <a:pt x="767" y="231"/>
                </a:moveTo>
                <a:cubicBezTo>
                  <a:pt x="752" y="246"/>
                  <a:pt x="752" y="246"/>
                  <a:pt x="752" y="246"/>
                </a:cubicBezTo>
                <a:cubicBezTo>
                  <a:pt x="751" y="247"/>
                  <a:pt x="751" y="249"/>
                  <a:pt x="752" y="250"/>
                </a:cubicBezTo>
                <a:cubicBezTo>
                  <a:pt x="753" y="251"/>
                  <a:pt x="753" y="251"/>
                  <a:pt x="754" y="251"/>
                </a:cubicBezTo>
                <a:cubicBezTo>
                  <a:pt x="755" y="251"/>
                  <a:pt x="756" y="251"/>
                  <a:pt x="756" y="250"/>
                </a:cubicBezTo>
                <a:cubicBezTo>
                  <a:pt x="771" y="236"/>
                  <a:pt x="771" y="236"/>
                  <a:pt x="771" y="236"/>
                </a:cubicBezTo>
                <a:cubicBezTo>
                  <a:pt x="772" y="234"/>
                  <a:pt x="772" y="232"/>
                  <a:pt x="771" y="231"/>
                </a:cubicBezTo>
                <a:cubicBezTo>
                  <a:pt x="770" y="230"/>
                  <a:pt x="768" y="230"/>
                  <a:pt x="767" y="231"/>
                </a:cubicBezTo>
                <a:close/>
                <a:moveTo>
                  <a:pt x="505" y="497"/>
                </a:moveTo>
                <a:cubicBezTo>
                  <a:pt x="504" y="496"/>
                  <a:pt x="502" y="496"/>
                  <a:pt x="501" y="497"/>
                </a:cubicBezTo>
                <a:cubicBezTo>
                  <a:pt x="369" y="629"/>
                  <a:pt x="369" y="629"/>
                  <a:pt x="369" y="629"/>
                </a:cubicBezTo>
                <a:cubicBezTo>
                  <a:pt x="368" y="630"/>
                  <a:pt x="368" y="632"/>
                  <a:pt x="369" y="633"/>
                </a:cubicBezTo>
                <a:cubicBezTo>
                  <a:pt x="370" y="634"/>
                  <a:pt x="371" y="634"/>
                  <a:pt x="371" y="634"/>
                </a:cubicBezTo>
                <a:cubicBezTo>
                  <a:pt x="372" y="634"/>
                  <a:pt x="373" y="634"/>
                  <a:pt x="374" y="633"/>
                </a:cubicBezTo>
                <a:cubicBezTo>
                  <a:pt x="505" y="501"/>
                  <a:pt x="505" y="501"/>
                  <a:pt x="505" y="501"/>
                </a:cubicBezTo>
                <a:cubicBezTo>
                  <a:pt x="507" y="500"/>
                  <a:pt x="507" y="498"/>
                  <a:pt x="505" y="497"/>
                </a:cubicBezTo>
                <a:close/>
                <a:moveTo>
                  <a:pt x="851" y="147"/>
                </a:moveTo>
                <a:cubicBezTo>
                  <a:pt x="841" y="157"/>
                  <a:pt x="841" y="157"/>
                  <a:pt x="841" y="157"/>
                </a:cubicBezTo>
                <a:cubicBezTo>
                  <a:pt x="840" y="158"/>
                  <a:pt x="840" y="160"/>
                  <a:pt x="841" y="161"/>
                </a:cubicBezTo>
                <a:cubicBezTo>
                  <a:pt x="842" y="162"/>
                  <a:pt x="843" y="162"/>
                  <a:pt x="843" y="162"/>
                </a:cubicBezTo>
                <a:cubicBezTo>
                  <a:pt x="844" y="162"/>
                  <a:pt x="845" y="162"/>
                  <a:pt x="846" y="161"/>
                </a:cubicBezTo>
                <a:cubicBezTo>
                  <a:pt x="855" y="152"/>
                  <a:pt x="855" y="152"/>
                  <a:pt x="855" y="152"/>
                </a:cubicBezTo>
                <a:cubicBezTo>
                  <a:pt x="856" y="151"/>
                  <a:pt x="856" y="149"/>
                  <a:pt x="855" y="147"/>
                </a:cubicBezTo>
                <a:cubicBezTo>
                  <a:pt x="854" y="146"/>
                  <a:pt x="852" y="146"/>
                  <a:pt x="851" y="147"/>
                </a:cubicBezTo>
                <a:close/>
                <a:moveTo>
                  <a:pt x="985" y="21"/>
                </a:moveTo>
                <a:cubicBezTo>
                  <a:pt x="986" y="21"/>
                  <a:pt x="987" y="20"/>
                  <a:pt x="987" y="20"/>
                </a:cubicBezTo>
                <a:cubicBezTo>
                  <a:pt x="988" y="18"/>
                  <a:pt x="988" y="18"/>
                  <a:pt x="988" y="18"/>
                </a:cubicBezTo>
                <a:cubicBezTo>
                  <a:pt x="990" y="17"/>
                  <a:pt x="990" y="15"/>
                  <a:pt x="988" y="14"/>
                </a:cubicBezTo>
                <a:cubicBezTo>
                  <a:pt x="987" y="13"/>
                  <a:pt x="985" y="13"/>
                  <a:pt x="984" y="14"/>
                </a:cubicBezTo>
                <a:cubicBezTo>
                  <a:pt x="983" y="15"/>
                  <a:pt x="983" y="15"/>
                  <a:pt x="983" y="15"/>
                </a:cubicBezTo>
                <a:cubicBezTo>
                  <a:pt x="982" y="16"/>
                  <a:pt x="982" y="18"/>
                  <a:pt x="983" y="20"/>
                </a:cubicBezTo>
                <a:cubicBezTo>
                  <a:pt x="983" y="20"/>
                  <a:pt x="984" y="21"/>
                  <a:pt x="985" y="21"/>
                </a:cubicBezTo>
                <a:close/>
                <a:moveTo>
                  <a:pt x="791" y="215"/>
                </a:moveTo>
                <a:cubicBezTo>
                  <a:pt x="791" y="215"/>
                  <a:pt x="792" y="215"/>
                  <a:pt x="793" y="214"/>
                </a:cubicBezTo>
                <a:cubicBezTo>
                  <a:pt x="824" y="183"/>
                  <a:pt x="824" y="183"/>
                  <a:pt x="824" y="183"/>
                </a:cubicBezTo>
                <a:cubicBezTo>
                  <a:pt x="830" y="177"/>
                  <a:pt x="830" y="177"/>
                  <a:pt x="830" y="177"/>
                </a:cubicBezTo>
                <a:cubicBezTo>
                  <a:pt x="836" y="170"/>
                  <a:pt x="836" y="170"/>
                  <a:pt x="836" y="170"/>
                </a:cubicBezTo>
                <a:cubicBezTo>
                  <a:pt x="838" y="169"/>
                  <a:pt x="838" y="167"/>
                  <a:pt x="836" y="166"/>
                </a:cubicBezTo>
                <a:cubicBezTo>
                  <a:pt x="835" y="165"/>
                  <a:pt x="833" y="165"/>
                  <a:pt x="832" y="166"/>
                </a:cubicBezTo>
                <a:cubicBezTo>
                  <a:pt x="826" y="172"/>
                  <a:pt x="826" y="172"/>
                  <a:pt x="826" y="172"/>
                </a:cubicBezTo>
                <a:cubicBezTo>
                  <a:pt x="788" y="210"/>
                  <a:pt x="788" y="210"/>
                  <a:pt x="788" y="210"/>
                </a:cubicBezTo>
                <a:cubicBezTo>
                  <a:pt x="787" y="211"/>
                  <a:pt x="787" y="213"/>
                  <a:pt x="788" y="214"/>
                </a:cubicBezTo>
                <a:cubicBezTo>
                  <a:pt x="789" y="215"/>
                  <a:pt x="790" y="215"/>
                  <a:pt x="791" y="215"/>
                </a:cubicBezTo>
                <a:close/>
                <a:moveTo>
                  <a:pt x="862" y="145"/>
                </a:moveTo>
                <a:cubicBezTo>
                  <a:pt x="885" y="122"/>
                  <a:pt x="885" y="122"/>
                  <a:pt x="885" y="122"/>
                </a:cubicBezTo>
                <a:cubicBezTo>
                  <a:pt x="886" y="121"/>
                  <a:pt x="886" y="119"/>
                  <a:pt x="885" y="118"/>
                </a:cubicBezTo>
                <a:cubicBezTo>
                  <a:pt x="884" y="116"/>
                  <a:pt x="882" y="116"/>
                  <a:pt x="881" y="118"/>
                </a:cubicBezTo>
                <a:cubicBezTo>
                  <a:pt x="858" y="140"/>
                  <a:pt x="858" y="140"/>
                  <a:pt x="858" y="140"/>
                </a:cubicBezTo>
                <a:cubicBezTo>
                  <a:pt x="857" y="141"/>
                  <a:pt x="857" y="143"/>
                  <a:pt x="858" y="145"/>
                </a:cubicBezTo>
                <a:cubicBezTo>
                  <a:pt x="858" y="145"/>
                  <a:pt x="859" y="146"/>
                  <a:pt x="860" y="146"/>
                </a:cubicBezTo>
                <a:cubicBezTo>
                  <a:pt x="861" y="146"/>
                  <a:pt x="862" y="145"/>
                  <a:pt x="862" y="145"/>
                </a:cubicBezTo>
                <a:close/>
                <a:moveTo>
                  <a:pt x="906" y="97"/>
                </a:moveTo>
                <a:cubicBezTo>
                  <a:pt x="906" y="97"/>
                  <a:pt x="907" y="98"/>
                  <a:pt x="908" y="98"/>
                </a:cubicBezTo>
                <a:cubicBezTo>
                  <a:pt x="909" y="98"/>
                  <a:pt x="910" y="97"/>
                  <a:pt x="910" y="97"/>
                </a:cubicBezTo>
                <a:cubicBezTo>
                  <a:pt x="933" y="74"/>
                  <a:pt x="933" y="74"/>
                  <a:pt x="933" y="74"/>
                </a:cubicBezTo>
                <a:cubicBezTo>
                  <a:pt x="934" y="73"/>
                  <a:pt x="934" y="71"/>
                  <a:pt x="933" y="70"/>
                </a:cubicBezTo>
                <a:cubicBezTo>
                  <a:pt x="932" y="68"/>
                  <a:pt x="930" y="68"/>
                  <a:pt x="928" y="70"/>
                </a:cubicBezTo>
                <a:cubicBezTo>
                  <a:pt x="906" y="92"/>
                  <a:pt x="906" y="92"/>
                  <a:pt x="906" y="92"/>
                </a:cubicBezTo>
                <a:cubicBezTo>
                  <a:pt x="905" y="93"/>
                  <a:pt x="905" y="95"/>
                  <a:pt x="906" y="97"/>
                </a:cubicBezTo>
                <a:close/>
                <a:moveTo>
                  <a:pt x="901" y="106"/>
                </a:moveTo>
                <a:cubicBezTo>
                  <a:pt x="901" y="105"/>
                  <a:pt x="901" y="105"/>
                  <a:pt x="901" y="105"/>
                </a:cubicBezTo>
                <a:cubicBezTo>
                  <a:pt x="903" y="104"/>
                  <a:pt x="903" y="102"/>
                  <a:pt x="901" y="101"/>
                </a:cubicBezTo>
                <a:cubicBezTo>
                  <a:pt x="900" y="100"/>
                  <a:pt x="898" y="100"/>
                  <a:pt x="897" y="101"/>
                </a:cubicBezTo>
                <a:cubicBezTo>
                  <a:pt x="896" y="102"/>
                  <a:pt x="896" y="102"/>
                  <a:pt x="896" y="102"/>
                </a:cubicBezTo>
                <a:cubicBezTo>
                  <a:pt x="895" y="103"/>
                  <a:pt x="895" y="105"/>
                  <a:pt x="896" y="106"/>
                </a:cubicBezTo>
                <a:cubicBezTo>
                  <a:pt x="897" y="107"/>
                  <a:pt x="898" y="107"/>
                  <a:pt x="898" y="107"/>
                </a:cubicBezTo>
                <a:cubicBezTo>
                  <a:pt x="899" y="107"/>
                  <a:pt x="900" y="107"/>
                  <a:pt x="901" y="106"/>
                </a:cubicBezTo>
                <a:close/>
                <a:moveTo>
                  <a:pt x="831" y="181"/>
                </a:moveTo>
                <a:cubicBezTo>
                  <a:pt x="831" y="181"/>
                  <a:pt x="831" y="181"/>
                  <a:pt x="831" y="181"/>
                </a:cubicBezTo>
                <a:cubicBezTo>
                  <a:pt x="794" y="218"/>
                  <a:pt x="794" y="218"/>
                  <a:pt x="794" y="218"/>
                </a:cubicBezTo>
                <a:cubicBezTo>
                  <a:pt x="792" y="220"/>
                  <a:pt x="792" y="222"/>
                  <a:pt x="794" y="223"/>
                </a:cubicBezTo>
                <a:cubicBezTo>
                  <a:pt x="794" y="223"/>
                  <a:pt x="795" y="224"/>
                  <a:pt x="796" y="224"/>
                </a:cubicBezTo>
                <a:cubicBezTo>
                  <a:pt x="797" y="224"/>
                  <a:pt x="797" y="223"/>
                  <a:pt x="798" y="223"/>
                </a:cubicBezTo>
                <a:cubicBezTo>
                  <a:pt x="835" y="186"/>
                  <a:pt x="835" y="186"/>
                  <a:pt x="835" y="186"/>
                </a:cubicBezTo>
                <a:cubicBezTo>
                  <a:pt x="835" y="186"/>
                  <a:pt x="835" y="186"/>
                  <a:pt x="835" y="186"/>
                </a:cubicBezTo>
                <a:cubicBezTo>
                  <a:pt x="835" y="186"/>
                  <a:pt x="835" y="186"/>
                  <a:pt x="835" y="186"/>
                </a:cubicBezTo>
                <a:cubicBezTo>
                  <a:pt x="856" y="165"/>
                  <a:pt x="856" y="165"/>
                  <a:pt x="856" y="165"/>
                </a:cubicBezTo>
                <a:cubicBezTo>
                  <a:pt x="857" y="164"/>
                  <a:pt x="857" y="162"/>
                  <a:pt x="856" y="161"/>
                </a:cubicBezTo>
                <a:cubicBezTo>
                  <a:pt x="854" y="160"/>
                  <a:pt x="853" y="160"/>
                  <a:pt x="851" y="161"/>
                </a:cubicBezTo>
                <a:cubicBezTo>
                  <a:pt x="831" y="181"/>
                  <a:pt x="831" y="181"/>
                  <a:pt x="831" y="181"/>
                </a:cubicBezTo>
                <a:close/>
                <a:moveTo>
                  <a:pt x="898" y="118"/>
                </a:moveTo>
                <a:cubicBezTo>
                  <a:pt x="899" y="119"/>
                  <a:pt x="900" y="119"/>
                  <a:pt x="900" y="119"/>
                </a:cubicBezTo>
                <a:cubicBezTo>
                  <a:pt x="901" y="119"/>
                  <a:pt x="902" y="119"/>
                  <a:pt x="903" y="118"/>
                </a:cubicBezTo>
                <a:cubicBezTo>
                  <a:pt x="945" y="75"/>
                  <a:pt x="945" y="75"/>
                  <a:pt x="945" y="75"/>
                </a:cubicBezTo>
                <a:cubicBezTo>
                  <a:pt x="946" y="74"/>
                  <a:pt x="946" y="72"/>
                  <a:pt x="945" y="71"/>
                </a:cubicBezTo>
                <a:cubicBezTo>
                  <a:pt x="944" y="70"/>
                  <a:pt x="942" y="70"/>
                  <a:pt x="941" y="71"/>
                </a:cubicBezTo>
                <a:cubicBezTo>
                  <a:pt x="898" y="114"/>
                  <a:pt x="898" y="114"/>
                  <a:pt x="898" y="114"/>
                </a:cubicBezTo>
                <a:cubicBezTo>
                  <a:pt x="897" y="115"/>
                  <a:pt x="897" y="117"/>
                  <a:pt x="898" y="118"/>
                </a:cubicBezTo>
                <a:close/>
                <a:moveTo>
                  <a:pt x="856" y="160"/>
                </a:moveTo>
                <a:cubicBezTo>
                  <a:pt x="857" y="161"/>
                  <a:pt x="858" y="161"/>
                  <a:pt x="859" y="161"/>
                </a:cubicBezTo>
                <a:cubicBezTo>
                  <a:pt x="859" y="161"/>
                  <a:pt x="860" y="161"/>
                  <a:pt x="861" y="160"/>
                </a:cubicBezTo>
                <a:cubicBezTo>
                  <a:pt x="865" y="155"/>
                  <a:pt x="865" y="155"/>
                  <a:pt x="865" y="155"/>
                </a:cubicBezTo>
                <a:cubicBezTo>
                  <a:pt x="866" y="155"/>
                  <a:pt x="866" y="155"/>
                  <a:pt x="866" y="155"/>
                </a:cubicBezTo>
                <a:cubicBezTo>
                  <a:pt x="866" y="155"/>
                  <a:pt x="866" y="155"/>
                  <a:pt x="866" y="155"/>
                </a:cubicBezTo>
                <a:cubicBezTo>
                  <a:pt x="891" y="130"/>
                  <a:pt x="891" y="130"/>
                  <a:pt x="891" y="130"/>
                </a:cubicBezTo>
                <a:cubicBezTo>
                  <a:pt x="892" y="129"/>
                  <a:pt x="892" y="127"/>
                  <a:pt x="891" y="125"/>
                </a:cubicBezTo>
                <a:cubicBezTo>
                  <a:pt x="890" y="124"/>
                  <a:pt x="888" y="124"/>
                  <a:pt x="887" y="125"/>
                </a:cubicBezTo>
                <a:cubicBezTo>
                  <a:pt x="862" y="150"/>
                  <a:pt x="862" y="150"/>
                  <a:pt x="862" y="150"/>
                </a:cubicBezTo>
                <a:cubicBezTo>
                  <a:pt x="862" y="150"/>
                  <a:pt x="862" y="151"/>
                  <a:pt x="862" y="151"/>
                </a:cubicBezTo>
                <a:cubicBezTo>
                  <a:pt x="861" y="151"/>
                  <a:pt x="861" y="151"/>
                  <a:pt x="861" y="151"/>
                </a:cubicBezTo>
                <a:cubicBezTo>
                  <a:pt x="856" y="156"/>
                  <a:pt x="856" y="156"/>
                  <a:pt x="856" y="156"/>
                </a:cubicBezTo>
                <a:cubicBezTo>
                  <a:pt x="855" y="157"/>
                  <a:pt x="855" y="159"/>
                  <a:pt x="856" y="160"/>
                </a:cubicBezTo>
                <a:close/>
                <a:moveTo>
                  <a:pt x="508" y="508"/>
                </a:moveTo>
                <a:cubicBezTo>
                  <a:pt x="507" y="507"/>
                  <a:pt x="505" y="507"/>
                  <a:pt x="504" y="508"/>
                </a:cubicBezTo>
                <a:cubicBezTo>
                  <a:pt x="378" y="634"/>
                  <a:pt x="378" y="634"/>
                  <a:pt x="378" y="634"/>
                </a:cubicBezTo>
                <a:cubicBezTo>
                  <a:pt x="377" y="635"/>
                  <a:pt x="377" y="637"/>
                  <a:pt x="378" y="638"/>
                </a:cubicBezTo>
                <a:cubicBezTo>
                  <a:pt x="379" y="639"/>
                  <a:pt x="380" y="639"/>
                  <a:pt x="380" y="639"/>
                </a:cubicBezTo>
                <a:cubicBezTo>
                  <a:pt x="381" y="639"/>
                  <a:pt x="382" y="639"/>
                  <a:pt x="383" y="638"/>
                </a:cubicBezTo>
                <a:cubicBezTo>
                  <a:pt x="508" y="513"/>
                  <a:pt x="508" y="513"/>
                  <a:pt x="508" y="513"/>
                </a:cubicBezTo>
                <a:cubicBezTo>
                  <a:pt x="509" y="512"/>
                  <a:pt x="509" y="510"/>
                  <a:pt x="508" y="508"/>
                </a:cubicBezTo>
                <a:close/>
                <a:moveTo>
                  <a:pt x="750" y="269"/>
                </a:moveTo>
                <a:cubicBezTo>
                  <a:pt x="751" y="269"/>
                  <a:pt x="752" y="269"/>
                  <a:pt x="752" y="269"/>
                </a:cubicBezTo>
                <a:cubicBezTo>
                  <a:pt x="784" y="237"/>
                  <a:pt x="784" y="237"/>
                  <a:pt x="784" y="237"/>
                </a:cubicBezTo>
                <a:cubicBezTo>
                  <a:pt x="785" y="236"/>
                  <a:pt x="785" y="234"/>
                  <a:pt x="784" y="233"/>
                </a:cubicBezTo>
                <a:cubicBezTo>
                  <a:pt x="783" y="231"/>
                  <a:pt x="781" y="231"/>
                  <a:pt x="779" y="233"/>
                </a:cubicBezTo>
                <a:cubicBezTo>
                  <a:pt x="748" y="264"/>
                  <a:pt x="748" y="264"/>
                  <a:pt x="748" y="264"/>
                </a:cubicBezTo>
                <a:cubicBezTo>
                  <a:pt x="747" y="265"/>
                  <a:pt x="747" y="267"/>
                  <a:pt x="748" y="269"/>
                </a:cubicBezTo>
                <a:cubicBezTo>
                  <a:pt x="748" y="269"/>
                  <a:pt x="749" y="269"/>
                  <a:pt x="750" y="269"/>
                </a:cubicBezTo>
                <a:close/>
                <a:moveTo>
                  <a:pt x="1001" y="18"/>
                </a:moveTo>
                <a:cubicBezTo>
                  <a:pt x="1002" y="18"/>
                  <a:pt x="1003" y="18"/>
                  <a:pt x="1003" y="17"/>
                </a:cubicBezTo>
                <a:cubicBezTo>
                  <a:pt x="1005" y="15"/>
                  <a:pt x="1005" y="15"/>
                  <a:pt x="1005" y="15"/>
                </a:cubicBezTo>
                <a:cubicBezTo>
                  <a:pt x="1007" y="14"/>
                  <a:pt x="1007" y="12"/>
                  <a:pt x="1005" y="11"/>
                </a:cubicBezTo>
                <a:cubicBezTo>
                  <a:pt x="1004" y="10"/>
                  <a:pt x="1002" y="10"/>
                  <a:pt x="1001" y="11"/>
                </a:cubicBezTo>
                <a:cubicBezTo>
                  <a:pt x="999" y="13"/>
                  <a:pt x="999" y="13"/>
                  <a:pt x="999" y="13"/>
                </a:cubicBezTo>
                <a:cubicBezTo>
                  <a:pt x="998" y="14"/>
                  <a:pt x="998" y="16"/>
                  <a:pt x="999" y="17"/>
                </a:cubicBezTo>
                <a:cubicBezTo>
                  <a:pt x="1000" y="18"/>
                  <a:pt x="1001" y="18"/>
                  <a:pt x="1001" y="18"/>
                </a:cubicBezTo>
                <a:close/>
                <a:moveTo>
                  <a:pt x="903" y="128"/>
                </a:moveTo>
                <a:cubicBezTo>
                  <a:pt x="903" y="128"/>
                  <a:pt x="904" y="129"/>
                  <a:pt x="905" y="129"/>
                </a:cubicBezTo>
                <a:cubicBezTo>
                  <a:pt x="906" y="129"/>
                  <a:pt x="906" y="128"/>
                  <a:pt x="907" y="128"/>
                </a:cubicBezTo>
                <a:cubicBezTo>
                  <a:pt x="957" y="78"/>
                  <a:pt x="957" y="78"/>
                  <a:pt x="957" y="78"/>
                </a:cubicBezTo>
                <a:cubicBezTo>
                  <a:pt x="958" y="76"/>
                  <a:pt x="958" y="74"/>
                  <a:pt x="957" y="73"/>
                </a:cubicBezTo>
                <a:cubicBezTo>
                  <a:pt x="956" y="72"/>
                  <a:pt x="954" y="72"/>
                  <a:pt x="953" y="73"/>
                </a:cubicBezTo>
                <a:cubicBezTo>
                  <a:pt x="903" y="123"/>
                  <a:pt x="903" y="123"/>
                  <a:pt x="903" y="123"/>
                </a:cubicBezTo>
                <a:cubicBezTo>
                  <a:pt x="901" y="125"/>
                  <a:pt x="901" y="127"/>
                  <a:pt x="903" y="128"/>
                </a:cubicBezTo>
                <a:close/>
                <a:moveTo>
                  <a:pt x="1011" y="22"/>
                </a:moveTo>
                <a:cubicBezTo>
                  <a:pt x="1012" y="22"/>
                  <a:pt x="1013" y="22"/>
                  <a:pt x="1014" y="21"/>
                </a:cubicBezTo>
                <a:cubicBezTo>
                  <a:pt x="1015" y="20"/>
                  <a:pt x="1015" y="20"/>
                  <a:pt x="1015" y="20"/>
                </a:cubicBezTo>
                <a:cubicBezTo>
                  <a:pt x="1016" y="19"/>
                  <a:pt x="1016" y="17"/>
                  <a:pt x="1015" y="16"/>
                </a:cubicBezTo>
                <a:cubicBezTo>
                  <a:pt x="1014" y="14"/>
                  <a:pt x="1012" y="14"/>
                  <a:pt x="1010" y="16"/>
                </a:cubicBezTo>
                <a:cubicBezTo>
                  <a:pt x="1009" y="17"/>
                  <a:pt x="1009" y="17"/>
                  <a:pt x="1009" y="17"/>
                </a:cubicBezTo>
                <a:cubicBezTo>
                  <a:pt x="1008" y="18"/>
                  <a:pt x="1008" y="20"/>
                  <a:pt x="1009" y="21"/>
                </a:cubicBezTo>
                <a:cubicBezTo>
                  <a:pt x="1010" y="22"/>
                  <a:pt x="1011" y="22"/>
                  <a:pt x="1011" y="22"/>
                </a:cubicBezTo>
                <a:close/>
                <a:moveTo>
                  <a:pt x="505" y="526"/>
                </a:moveTo>
                <a:cubicBezTo>
                  <a:pt x="504" y="524"/>
                  <a:pt x="502" y="524"/>
                  <a:pt x="500" y="526"/>
                </a:cubicBezTo>
                <a:cubicBezTo>
                  <a:pt x="388" y="639"/>
                  <a:pt x="388" y="639"/>
                  <a:pt x="388" y="639"/>
                </a:cubicBezTo>
                <a:cubicBezTo>
                  <a:pt x="386" y="640"/>
                  <a:pt x="386" y="642"/>
                  <a:pt x="388" y="643"/>
                </a:cubicBezTo>
                <a:cubicBezTo>
                  <a:pt x="388" y="644"/>
                  <a:pt x="389" y="644"/>
                  <a:pt x="390" y="644"/>
                </a:cubicBezTo>
                <a:cubicBezTo>
                  <a:pt x="390" y="644"/>
                  <a:pt x="391" y="644"/>
                  <a:pt x="392" y="643"/>
                </a:cubicBezTo>
                <a:cubicBezTo>
                  <a:pt x="505" y="530"/>
                  <a:pt x="505" y="530"/>
                  <a:pt x="505" y="530"/>
                </a:cubicBezTo>
                <a:cubicBezTo>
                  <a:pt x="506" y="529"/>
                  <a:pt x="506" y="527"/>
                  <a:pt x="505" y="526"/>
                </a:cubicBezTo>
                <a:close/>
                <a:moveTo>
                  <a:pt x="883" y="144"/>
                </a:moveTo>
                <a:cubicBezTo>
                  <a:pt x="883" y="144"/>
                  <a:pt x="882" y="144"/>
                  <a:pt x="881" y="145"/>
                </a:cubicBezTo>
                <a:cubicBezTo>
                  <a:pt x="876" y="150"/>
                  <a:pt x="876" y="150"/>
                  <a:pt x="876" y="150"/>
                </a:cubicBezTo>
                <a:cubicBezTo>
                  <a:pt x="875" y="151"/>
                  <a:pt x="875" y="153"/>
                  <a:pt x="876" y="155"/>
                </a:cubicBezTo>
                <a:cubicBezTo>
                  <a:pt x="876" y="155"/>
                  <a:pt x="877" y="156"/>
                  <a:pt x="878" y="156"/>
                </a:cubicBezTo>
                <a:cubicBezTo>
                  <a:pt x="879" y="156"/>
                  <a:pt x="880" y="155"/>
                  <a:pt x="880" y="155"/>
                </a:cubicBezTo>
                <a:cubicBezTo>
                  <a:pt x="886" y="149"/>
                  <a:pt x="886" y="149"/>
                  <a:pt x="886" y="149"/>
                </a:cubicBezTo>
                <a:cubicBezTo>
                  <a:pt x="886" y="149"/>
                  <a:pt x="887" y="148"/>
                  <a:pt x="887" y="147"/>
                </a:cubicBezTo>
                <a:cubicBezTo>
                  <a:pt x="887" y="146"/>
                  <a:pt x="886" y="145"/>
                  <a:pt x="886" y="145"/>
                </a:cubicBezTo>
                <a:cubicBezTo>
                  <a:pt x="885" y="144"/>
                  <a:pt x="884" y="144"/>
                  <a:pt x="883" y="144"/>
                </a:cubicBezTo>
                <a:close/>
                <a:moveTo>
                  <a:pt x="752" y="278"/>
                </a:moveTo>
                <a:cubicBezTo>
                  <a:pt x="753" y="279"/>
                  <a:pt x="753" y="279"/>
                  <a:pt x="754" y="279"/>
                </a:cubicBezTo>
                <a:cubicBezTo>
                  <a:pt x="755" y="279"/>
                  <a:pt x="756" y="279"/>
                  <a:pt x="756" y="278"/>
                </a:cubicBezTo>
                <a:cubicBezTo>
                  <a:pt x="869" y="166"/>
                  <a:pt x="869" y="166"/>
                  <a:pt x="869" y="166"/>
                </a:cubicBezTo>
                <a:cubicBezTo>
                  <a:pt x="870" y="164"/>
                  <a:pt x="870" y="163"/>
                  <a:pt x="869" y="161"/>
                </a:cubicBezTo>
                <a:cubicBezTo>
                  <a:pt x="868" y="160"/>
                  <a:pt x="866" y="160"/>
                  <a:pt x="865" y="161"/>
                </a:cubicBezTo>
                <a:cubicBezTo>
                  <a:pt x="752" y="274"/>
                  <a:pt x="752" y="274"/>
                  <a:pt x="752" y="274"/>
                </a:cubicBezTo>
                <a:cubicBezTo>
                  <a:pt x="751" y="275"/>
                  <a:pt x="751" y="277"/>
                  <a:pt x="752" y="278"/>
                </a:cubicBezTo>
                <a:close/>
                <a:moveTo>
                  <a:pt x="765" y="282"/>
                </a:moveTo>
                <a:cubicBezTo>
                  <a:pt x="766" y="282"/>
                  <a:pt x="767" y="282"/>
                  <a:pt x="767" y="281"/>
                </a:cubicBezTo>
                <a:cubicBezTo>
                  <a:pt x="882" y="166"/>
                  <a:pt x="882" y="166"/>
                  <a:pt x="882" y="166"/>
                </a:cubicBezTo>
                <a:cubicBezTo>
                  <a:pt x="884" y="165"/>
                  <a:pt x="884" y="163"/>
                  <a:pt x="882" y="162"/>
                </a:cubicBezTo>
                <a:cubicBezTo>
                  <a:pt x="881" y="161"/>
                  <a:pt x="879" y="161"/>
                  <a:pt x="878" y="162"/>
                </a:cubicBezTo>
                <a:cubicBezTo>
                  <a:pt x="763" y="277"/>
                  <a:pt x="763" y="277"/>
                  <a:pt x="763" y="277"/>
                </a:cubicBezTo>
                <a:cubicBezTo>
                  <a:pt x="762" y="278"/>
                  <a:pt x="762" y="280"/>
                  <a:pt x="763" y="281"/>
                </a:cubicBezTo>
                <a:cubicBezTo>
                  <a:pt x="764" y="282"/>
                  <a:pt x="764" y="282"/>
                  <a:pt x="765" y="282"/>
                </a:cubicBezTo>
                <a:close/>
                <a:moveTo>
                  <a:pt x="913" y="131"/>
                </a:moveTo>
                <a:cubicBezTo>
                  <a:pt x="914" y="132"/>
                  <a:pt x="915" y="132"/>
                  <a:pt x="915" y="132"/>
                </a:cubicBezTo>
                <a:cubicBezTo>
                  <a:pt x="916" y="132"/>
                  <a:pt x="917" y="132"/>
                  <a:pt x="918" y="131"/>
                </a:cubicBezTo>
                <a:cubicBezTo>
                  <a:pt x="968" y="81"/>
                  <a:pt x="968" y="81"/>
                  <a:pt x="968" y="81"/>
                </a:cubicBezTo>
                <a:cubicBezTo>
                  <a:pt x="969" y="80"/>
                  <a:pt x="969" y="78"/>
                  <a:pt x="968" y="77"/>
                </a:cubicBezTo>
                <a:cubicBezTo>
                  <a:pt x="967" y="75"/>
                  <a:pt x="965" y="75"/>
                  <a:pt x="963" y="77"/>
                </a:cubicBezTo>
                <a:cubicBezTo>
                  <a:pt x="913" y="127"/>
                  <a:pt x="913" y="127"/>
                  <a:pt x="913" y="127"/>
                </a:cubicBezTo>
                <a:cubicBezTo>
                  <a:pt x="912" y="128"/>
                  <a:pt x="912" y="130"/>
                  <a:pt x="913" y="131"/>
                </a:cubicBezTo>
                <a:close/>
                <a:moveTo>
                  <a:pt x="399" y="650"/>
                </a:moveTo>
                <a:cubicBezTo>
                  <a:pt x="521" y="527"/>
                  <a:pt x="521" y="527"/>
                  <a:pt x="521" y="527"/>
                </a:cubicBezTo>
                <a:cubicBezTo>
                  <a:pt x="523" y="526"/>
                  <a:pt x="523" y="524"/>
                  <a:pt x="521" y="523"/>
                </a:cubicBezTo>
                <a:cubicBezTo>
                  <a:pt x="520" y="522"/>
                  <a:pt x="518" y="522"/>
                  <a:pt x="517" y="523"/>
                </a:cubicBezTo>
                <a:cubicBezTo>
                  <a:pt x="395" y="646"/>
                  <a:pt x="395" y="646"/>
                  <a:pt x="395" y="646"/>
                </a:cubicBezTo>
                <a:cubicBezTo>
                  <a:pt x="393" y="647"/>
                  <a:pt x="393" y="649"/>
                  <a:pt x="395" y="650"/>
                </a:cubicBezTo>
                <a:cubicBezTo>
                  <a:pt x="395" y="650"/>
                  <a:pt x="396" y="651"/>
                  <a:pt x="397" y="651"/>
                </a:cubicBezTo>
                <a:cubicBezTo>
                  <a:pt x="397" y="651"/>
                  <a:pt x="398" y="650"/>
                  <a:pt x="399" y="650"/>
                </a:cubicBezTo>
                <a:close/>
                <a:moveTo>
                  <a:pt x="906" y="142"/>
                </a:moveTo>
                <a:cubicBezTo>
                  <a:pt x="906" y="142"/>
                  <a:pt x="907" y="141"/>
                  <a:pt x="908" y="141"/>
                </a:cubicBezTo>
                <a:cubicBezTo>
                  <a:pt x="909" y="139"/>
                  <a:pt x="909" y="139"/>
                  <a:pt x="909" y="139"/>
                </a:cubicBezTo>
                <a:cubicBezTo>
                  <a:pt x="909" y="139"/>
                  <a:pt x="910" y="139"/>
                  <a:pt x="910" y="139"/>
                </a:cubicBezTo>
                <a:cubicBezTo>
                  <a:pt x="910" y="139"/>
                  <a:pt x="910" y="138"/>
                  <a:pt x="911" y="138"/>
                </a:cubicBezTo>
                <a:cubicBezTo>
                  <a:pt x="913" y="136"/>
                  <a:pt x="913" y="136"/>
                  <a:pt x="913" y="136"/>
                </a:cubicBezTo>
                <a:cubicBezTo>
                  <a:pt x="914" y="135"/>
                  <a:pt x="914" y="133"/>
                  <a:pt x="913" y="131"/>
                </a:cubicBezTo>
                <a:cubicBezTo>
                  <a:pt x="912" y="130"/>
                  <a:pt x="910" y="130"/>
                  <a:pt x="909" y="131"/>
                </a:cubicBezTo>
                <a:cubicBezTo>
                  <a:pt x="906" y="134"/>
                  <a:pt x="906" y="134"/>
                  <a:pt x="906" y="134"/>
                </a:cubicBezTo>
                <a:cubicBezTo>
                  <a:pt x="906" y="134"/>
                  <a:pt x="906" y="134"/>
                  <a:pt x="906" y="135"/>
                </a:cubicBezTo>
                <a:cubicBezTo>
                  <a:pt x="905" y="135"/>
                  <a:pt x="905" y="135"/>
                  <a:pt x="905" y="135"/>
                </a:cubicBezTo>
                <a:cubicBezTo>
                  <a:pt x="903" y="137"/>
                  <a:pt x="903" y="137"/>
                  <a:pt x="903" y="137"/>
                </a:cubicBezTo>
                <a:cubicBezTo>
                  <a:pt x="902" y="138"/>
                  <a:pt x="902" y="140"/>
                  <a:pt x="903" y="141"/>
                </a:cubicBezTo>
                <a:cubicBezTo>
                  <a:pt x="904" y="141"/>
                  <a:pt x="905" y="142"/>
                  <a:pt x="906" y="142"/>
                </a:cubicBezTo>
                <a:close/>
                <a:moveTo>
                  <a:pt x="1028" y="19"/>
                </a:moveTo>
                <a:cubicBezTo>
                  <a:pt x="1029" y="19"/>
                  <a:pt x="1030" y="19"/>
                  <a:pt x="1030" y="18"/>
                </a:cubicBezTo>
                <a:cubicBezTo>
                  <a:pt x="1031" y="17"/>
                  <a:pt x="1031" y="17"/>
                  <a:pt x="1031" y="17"/>
                </a:cubicBezTo>
                <a:cubicBezTo>
                  <a:pt x="1033" y="16"/>
                  <a:pt x="1033" y="14"/>
                  <a:pt x="1031" y="13"/>
                </a:cubicBezTo>
                <a:cubicBezTo>
                  <a:pt x="1030" y="12"/>
                  <a:pt x="1028" y="12"/>
                  <a:pt x="1027" y="13"/>
                </a:cubicBezTo>
                <a:cubicBezTo>
                  <a:pt x="1026" y="14"/>
                  <a:pt x="1026" y="14"/>
                  <a:pt x="1026" y="14"/>
                </a:cubicBezTo>
                <a:cubicBezTo>
                  <a:pt x="1025" y="15"/>
                  <a:pt x="1025" y="17"/>
                  <a:pt x="1026" y="18"/>
                </a:cubicBezTo>
                <a:cubicBezTo>
                  <a:pt x="1027" y="19"/>
                  <a:pt x="1028" y="19"/>
                  <a:pt x="1028" y="19"/>
                </a:cubicBezTo>
                <a:close/>
                <a:moveTo>
                  <a:pt x="397" y="661"/>
                </a:moveTo>
                <a:cubicBezTo>
                  <a:pt x="398" y="662"/>
                  <a:pt x="399" y="662"/>
                  <a:pt x="399" y="662"/>
                </a:cubicBezTo>
                <a:cubicBezTo>
                  <a:pt x="400" y="662"/>
                  <a:pt x="401" y="662"/>
                  <a:pt x="402" y="661"/>
                </a:cubicBezTo>
                <a:cubicBezTo>
                  <a:pt x="531" y="531"/>
                  <a:pt x="531" y="531"/>
                  <a:pt x="531" y="531"/>
                </a:cubicBezTo>
                <a:cubicBezTo>
                  <a:pt x="533" y="530"/>
                  <a:pt x="533" y="528"/>
                  <a:pt x="531" y="527"/>
                </a:cubicBezTo>
                <a:cubicBezTo>
                  <a:pt x="530" y="526"/>
                  <a:pt x="528" y="526"/>
                  <a:pt x="527" y="527"/>
                </a:cubicBezTo>
                <a:cubicBezTo>
                  <a:pt x="397" y="657"/>
                  <a:pt x="397" y="657"/>
                  <a:pt x="397" y="657"/>
                </a:cubicBezTo>
                <a:cubicBezTo>
                  <a:pt x="396" y="658"/>
                  <a:pt x="396" y="660"/>
                  <a:pt x="397" y="661"/>
                </a:cubicBezTo>
                <a:close/>
                <a:moveTo>
                  <a:pt x="930" y="124"/>
                </a:moveTo>
                <a:cubicBezTo>
                  <a:pt x="929" y="125"/>
                  <a:pt x="929" y="127"/>
                  <a:pt x="930" y="128"/>
                </a:cubicBezTo>
                <a:cubicBezTo>
                  <a:pt x="931" y="129"/>
                  <a:pt x="932" y="129"/>
                  <a:pt x="933" y="129"/>
                </a:cubicBezTo>
                <a:cubicBezTo>
                  <a:pt x="933" y="129"/>
                  <a:pt x="934" y="129"/>
                  <a:pt x="935" y="128"/>
                </a:cubicBezTo>
                <a:cubicBezTo>
                  <a:pt x="978" y="84"/>
                  <a:pt x="978" y="84"/>
                  <a:pt x="978" y="84"/>
                </a:cubicBezTo>
                <a:cubicBezTo>
                  <a:pt x="979" y="83"/>
                  <a:pt x="979" y="81"/>
                  <a:pt x="978" y="80"/>
                </a:cubicBezTo>
                <a:cubicBezTo>
                  <a:pt x="977" y="79"/>
                  <a:pt x="975" y="79"/>
                  <a:pt x="974" y="80"/>
                </a:cubicBezTo>
                <a:lnTo>
                  <a:pt x="930" y="124"/>
                </a:lnTo>
                <a:close/>
                <a:moveTo>
                  <a:pt x="919" y="143"/>
                </a:moveTo>
                <a:cubicBezTo>
                  <a:pt x="920" y="143"/>
                  <a:pt x="920" y="142"/>
                  <a:pt x="921" y="142"/>
                </a:cubicBezTo>
                <a:cubicBezTo>
                  <a:pt x="930" y="133"/>
                  <a:pt x="930" y="133"/>
                  <a:pt x="930" y="133"/>
                </a:cubicBezTo>
                <a:cubicBezTo>
                  <a:pt x="931" y="132"/>
                  <a:pt x="931" y="130"/>
                  <a:pt x="930" y="129"/>
                </a:cubicBezTo>
                <a:cubicBezTo>
                  <a:pt x="929" y="127"/>
                  <a:pt x="927" y="127"/>
                  <a:pt x="925" y="129"/>
                </a:cubicBezTo>
                <a:cubicBezTo>
                  <a:pt x="917" y="137"/>
                  <a:pt x="917" y="137"/>
                  <a:pt x="917" y="137"/>
                </a:cubicBezTo>
                <a:cubicBezTo>
                  <a:pt x="915" y="139"/>
                  <a:pt x="915" y="141"/>
                  <a:pt x="917" y="142"/>
                </a:cubicBezTo>
                <a:cubicBezTo>
                  <a:pt x="917" y="142"/>
                  <a:pt x="918" y="143"/>
                  <a:pt x="919" y="143"/>
                </a:cubicBezTo>
                <a:close/>
                <a:moveTo>
                  <a:pt x="746" y="316"/>
                </a:moveTo>
                <a:cubicBezTo>
                  <a:pt x="747" y="316"/>
                  <a:pt x="747" y="315"/>
                  <a:pt x="748" y="315"/>
                </a:cubicBezTo>
                <a:cubicBezTo>
                  <a:pt x="761" y="302"/>
                  <a:pt x="761" y="302"/>
                  <a:pt x="761" y="302"/>
                </a:cubicBezTo>
                <a:cubicBezTo>
                  <a:pt x="774" y="289"/>
                  <a:pt x="774" y="289"/>
                  <a:pt x="774" y="289"/>
                </a:cubicBezTo>
                <a:cubicBezTo>
                  <a:pt x="775" y="287"/>
                  <a:pt x="775" y="285"/>
                  <a:pt x="774" y="284"/>
                </a:cubicBezTo>
                <a:cubicBezTo>
                  <a:pt x="773" y="283"/>
                  <a:pt x="771" y="283"/>
                  <a:pt x="770" y="284"/>
                </a:cubicBezTo>
                <a:cubicBezTo>
                  <a:pt x="757" y="297"/>
                  <a:pt x="757" y="297"/>
                  <a:pt x="757" y="297"/>
                </a:cubicBezTo>
                <a:cubicBezTo>
                  <a:pt x="744" y="310"/>
                  <a:pt x="744" y="310"/>
                  <a:pt x="744" y="310"/>
                </a:cubicBezTo>
                <a:cubicBezTo>
                  <a:pt x="742" y="312"/>
                  <a:pt x="742" y="314"/>
                  <a:pt x="744" y="315"/>
                </a:cubicBezTo>
                <a:cubicBezTo>
                  <a:pt x="744" y="315"/>
                  <a:pt x="745" y="316"/>
                  <a:pt x="746" y="316"/>
                </a:cubicBezTo>
                <a:close/>
                <a:moveTo>
                  <a:pt x="903" y="156"/>
                </a:moveTo>
                <a:cubicBezTo>
                  <a:pt x="903" y="156"/>
                  <a:pt x="904" y="157"/>
                  <a:pt x="905" y="157"/>
                </a:cubicBezTo>
                <a:cubicBezTo>
                  <a:pt x="906" y="157"/>
                  <a:pt x="907" y="156"/>
                  <a:pt x="907" y="156"/>
                </a:cubicBezTo>
                <a:cubicBezTo>
                  <a:pt x="916" y="147"/>
                  <a:pt x="916" y="147"/>
                  <a:pt x="916" y="147"/>
                </a:cubicBezTo>
                <a:cubicBezTo>
                  <a:pt x="917" y="146"/>
                  <a:pt x="917" y="144"/>
                  <a:pt x="916" y="143"/>
                </a:cubicBezTo>
                <a:cubicBezTo>
                  <a:pt x="914" y="142"/>
                  <a:pt x="912" y="142"/>
                  <a:pt x="911" y="143"/>
                </a:cubicBezTo>
                <a:cubicBezTo>
                  <a:pt x="903" y="151"/>
                  <a:pt x="903" y="151"/>
                  <a:pt x="903" y="151"/>
                </a:cubicBezTo>
                <a:cubicBezTo>
                  <a:pt x="902" y="152"/>
                  <a:pt x="902" y="154"/>
                  <a:pt x="903" y="156"/>
                </a:cubicBezTo>
                <a:close/>
                <a:moveTo>
                  <a:pt x="892" y="162"/>
                </a:moveTo>
                <a:cubicBezTo>
                  <a:pt x="821" y="233"/>
                  <a:pt x="821" y="233"/>
                  <a:pt x="821" y="233"/>
                </a:cubicBezTo>
                <a:cubicBezTo>
                  <a:pt x="820" y="234"/>
                  <a:pt x="820" y="236"/>
                  <a:pt x="821" y="237"/>
                </a:cubicBezTo>
                <a:cubicBezTo>
                  <a:pt x="822" y="238"/>
                  <a:pt x="823" y="238"/>
                  <a:pt x="824" y="238"/>
                </a:cubicBezTo>
                <a:cubicBezTo>
                  <a:pt x="824" y="238"/>
                  <a:pt x="825" y="238"/>
                  <a:pt x="826" y="237"/>
                </a:cubicBezTo>
                <a:cubicBezTo>
                  <a:pt x="896" y="166"/>
                  <a:pt x="896" y="166"/>
                  <a:pt x="896" y="166"/>
                </a:cubicBezTo>
                <a:cubicBezTo>
                  <a:pt x="898" y="165"/>
                  <a:pt x="898" y="163"/>
                  <a:pt x="896" y="162"/>
                </a:cubicBezTo>
                <a:cubicBezTo>
                  <a:pt x="895" y="161"/>
                  <a:pt x="893" y="161"/>
                  <a:pt x="892" y="162"/>
                </a:cubicBezTo>
                <a:close/>
                <a:moveTo>
                  <a:pt x="779" y="282"/>
                </a:moveTo>
                <a:cubicBezTo>
                  <a:pt x="780" y="282"/>
                  <a:pt x="781" y="282"/>
                  <a:pt x="781" y="281"/>
                </a:cubicBezTo>
                <a:cubicBezTo>
                  <a:pt x="821" y="242"/>
                  <a:pt x="821" y="242"/>
                  <a:pt x="821" y="242"/>
                </a:cubicBezTo>
                <a:cubicBezTo>
                  <a:pt x="822" y="241"/>
                  <a:pt x="822" y="239"/>
                  <a:pt x="821" y="238"/>
                </a:cubicBezTo>
                <a:cubicBezTo>
                  <a:pt x="820" y="236"/>
                  <a:pt x="818" y="236"/>
                  <a:pt x="816" y="238"/>
                </a:cubicBezTo>
                <a:cubicBezTo>
                  <a:pt x="802" y="252"/>
                  <a:pt x="802" y="252"/>
                  <a:pt x="802" y="252"/>
                </a:cubicBezTo>
                <a:cubicBezTo>
                  <a:pt x="777" y="277"/>
                  <a:pt x="777" y="277"/>
                  <a:pt x="777" y="277"/>
                </a:cubicBezTo>
                <a:cubicBezTo>
                  <a:pt x="776" y="278"/>
                  <a:pt x="776" y="280"/>
                  <a:pt x="777" y="281"/>
                </a:cubicBezTo>
                <a:cubicBezTo>
                  <a:pt x="778" y="282"/>
                  <a:pt x="778" y="282"/>
                  <a:pt x="779" y="282"/>
                </a:cubicBezTo>
                <a:close/>
                <a:moveTo>
                  <a:pt x="941" y="127"/>
                </a:moveTo>
                <a:cubicBezTo>
                  <a:pt x="941" y="127"/>
                  <a:pt x="941" y="127"/>
                  <a:pt x="941" y="127"/>
                </a:cubicBezTo>
                <a:cubicBezTo>
                  <a:pt x="833" y="235"/>
                  <a:pt x="833" y="235"/>
                  <a:pt x="833" y="235"/>
                </a:cubicBezTo>
                <a:cubicBezTo>
                  <a:pt x="832" y="236"/>
                  <a:pt x="832" y="238"/>
                  <a:pt x="833" y="240"/>
                </a:cubicBezTo>
                <a:cubicBezTo>
                  <a:pt x="833" y="240"/>
                  <a:pt x="834" y="241"/>
                  <a:pt x="835" y="241"/>
                </a:cubicBezTo>
                <a:cubicBezTo>
                  <a:pt x="836" y="241"/>
                  <a:pt x="836" y="240"/>
                  <a:pt x="837" y="240"/>
                </a:cubicBezTo>
                <a:cubicBezTo>
                  <a:pt x="945" y="132"/>
                  <a:pt x="945" y="132"/>
                  <a:pt x="945" y="132"/>
                </a:cubicBezTo>
                <a:cubicBezTo>
                  <a:pt x="945" y="131"/>
                  <a:pt x="945" y="131"/>
                  <a:pt x="946" y="131"/>
                </a:cubicBezTo>
                <a:cubicBezTo>
                  <a:pt x="946" y="131"/>
                  <a:pt x="946" y="131"/>
                  <a:pt x="946" y="131"/>
                </a:cubicBezTo>
                <a:cubicBezTo>
                  <a:pt x="986" y="91"/>
                  <a:pt x="986" y="91"/>
                  <a:pt x="986" y="91"/>
                </a:cubicBezTo>
                <a:cubicBezTo>
                  <a:pt x="987" y="90"/>
                  <a:pt x="987" y="88"/>
                  <a:pt x="986" y="86"/>
                </a:cubicBezTo>
                <a:cubicBezTo>
                  <a:pt x="985" y="85"/>
                  <a:pt x="983" y="85"/>
                  <a:pt x="982" y="86"/>
                </a:cubicBezTo>
                <a:cubicBezTo>
                  <a:pt x="942" y="126"/>
                  <a:pt x="942" y="126"/>
                  <a:pt x="942" y="126"/>
                </a:cubicBezTo>
                <a:cubicBezTo>
                  <a:pt x="941" y="127"/>
                  <a:pt x="941" y="127"/>
                  <a:pt x="941" y="127"/>
                </a:cubicBezTo>
                <a:close/>
                <a:moveTo>
                  <a:pt x="1015" y="57"/>
                </a:moveTo>
                <a:cubicBezTo>
                  <a:pt x="1016" y="58"/>
                  <a:pt x="1017" y="58"/>
                  <a:pt x="1017" y="58"/>
                </a:cubicBezTo>
                <a:cubicBezTo>
                  <a:pt x="1018" y="58"/>
                  <a:pt x="1019" y="58"/>
                  <a:pt x="1019" y="57"/>
                </a:cubicBezTo>
                <a:cubicBezTo>
                  <a:pt x="1022" y="55"/>
                  <a:pt x="1022" y="55"/>
                  <a:pt x="1022" y="55"/>
                </a:cubicBezTo>
                <a:cubicBezTo>
                  <a:pt x="1022" y="55"/>
                  <a:pt x="1022" y="55"/>
                  <a:pt x="1022" y="54"/>
                </a:cubicBezTo>
                <a:cubicBezTo>
                  <a:pt x="1023" y="54"/>
                  <a:pt x="1023" y="54"/>
                  <a:pt x="1023" y="54"/>
                </a:cubicBezTo>
                <a:cubicBezTo>
                  <a:pt x="1035" y="41"/>
                  <a:pt x="1035" y="41"/>
                  <a:pt x="1035" y="41"/>
                </a:cubicBezTo>
                <a:cubicBezTo>
                  <a:pt x="1037" y="40"/>
                  <a:pt x="1037" y="38"/>
                  <a:pt x="1035" y="37"/>
                </a:cubicBezTo>
                <a:cubicBezTo>
                  <a:pt x="1034" y="36"/>
                  <a:pt x="1032" y="36"/>
                  <a:pt x="1031" y="37"/>
                </a:cubicBezTo>
                <a:cubicBezTo>
                  <a:pt x="1019" y="49"/>
                  <a:pt x="1019" y="49"/>
                  <a:pt x="1019" y="49"/>
                </a:cubicBezTo>
                <a:cubicBezTo>
                  <a:pt x="1018" y="50"/>
                  <a:pt x="1018" y="50"/>
                  <a:pt x="1018" y="50"/>
                </a:cubicBezTo>
                <a:cubicBezTo>
                  <a:pt x="1018" y="50"/>
                  <a:pt x="1018" y="50"/>
                  <a:pt x="1017" y="51"/>
                </a:cubicBezTo>
                <a:cubicBezTo>
                  <a:pt x="1015" y="53"/>
                  <a:pt x="1015" y="53"/>
                  <a:pt x="1015" y="53"/>
                </a:cubicBezTo>
                <a:cubicBezTo>
                  <a:pt x="1014" y="54"/>
                  <a:pt x="1014" y="56"/>
                  <a:pt x="1015" y="57"/>
                </a:cubicBezTo>
                <a:close/>
                <a:moveTo>
                  <a:pt x="397" y="676"/>
                </a:moveTo>
                <a:cubicBezTo>
                  <a:pt x="397" y="676"/>
                  <a:pt x="398" y="677"/>
                  <a:pt x="399" y="677"/>
                </a:cubicBezTo>
                <a:cubicBezTo>
                  <a:pt x="400" y="677"/>
                  <a:pt x="400" y="676"/>
                  <a:pt x="401" y="676"/>
                </a:cubicBezTo>
                <a:cubicBezTo>
                  <a:pt x="541" y="536"/>
                  <a:pt x="541" y="536"/>
                  <a:pt x="541" y="536"/>
                </a:cubicBezTo>
                <a:cubicBezTo>
                  <a:pt x="542" y="535"/>
                  <a:pt x="542" y="533"/>
                  <a:pt x="541" y="532"/>
                </a:cubicBezTo>
                <a:cubicBezTo>
                  <a:pt x="540" y="530"/>
                  <a:pt x="538" y="530"/>
                  <a:pt x="536" y="532"/>
                </a:cubicBezTo>
                <a:cubicBezTo>
                  <a:pt x="397" y="671"/>
                  <a:pt x="397" y="671"/>
                  <a:pt x="397" y="671"/>
                </a:cubicBezTo>
                <a:cubicBezTo>
                  <a:pt x="395" y="673"/>
                  <a:pt x="395" y="675"/>
                  <a:pt x="397" y="676"/>
                </a:cubicBezTo>
                <a:close/>
                <a:moveTo>
                  <a:pt x="990" y="82"/>
                </a:moveTo>
                <a:cubicBezTo>
                  <a:pt x="991" y="83"/>
                  <a:pt x="991" y="83"/>
                  <a:pt x="992" y="83"/>
                </a:cubicBezTo>
                <a:cubicBezTo>
                  <a:pt x="993" y="83"/>
                  <a:pt x="994" y="83"/>
                  <a:pt x="994" y="82"/>
                </a:cubicBezTo>
                <a:cubicBezTo>
                  <a:pt x="997" y="80"/>
                  <a:pt x="997" y="80"/>
                  <a:pt x="997" y="80"/>
                </a:cubicBezTo>
                <a:cubicBezTo>
                  <a:pt x="998" y="79"/>
                  <a:pt x="998" y="77"/>
                  <a:pt x="997" y="76"/>
                </a:cubicBezTo>
                <a:cubicBezTo>
                  <a:pt x="996" y="74"/>
                  <a:pt x="994" y="74"/>
                  <a:pt x="992" y="76"/>
                </a:cubicBezTo>
                <a:cubicBezTo>
                  <a:pt x="990" y="78"/>
                  <a:pt x="990" y="78"/>
                  <a:pt x="990" y="78"/>
                </a:cubicBezTo>
                <a:cubicBezTo>
                  <a:pt x="989" y="79"/>
                  <a:pt x="989" y="81"/>
                  <a:pt x="990" y="82"/>
                </a:cubicBezTo>
                <a:close/>
                <a:moveTo>
                  <a:pt x="807" y="261"/>
                </a:moveTo>
                <a:cubicBezTo>
                  <a:pt x="806" y="262"/>
                  <a:pt x="806" y="262"/>
                  <a:pt x="806" y="262"/>
                </a:cubicBezTo>
                <a:cubicBezTo>
                  <a:pt x="805" y="263"/>
                  <a:pt x="805" y="265"/>
                  <a:pt x="806" y="267"/>
                </a:cubicBezTo>
                <a:cubicBezTo>
                  <a:pt x="806" y="267"/>
                  <a:pt x="807" y="267"/>
                  <a:pt x="808" y="267"/>
                </a:cubicBezTo>
                <a:cubicBezTo>
                  <a:pt x="809" y="267"/>
                  <a:pt x="810" y="267"/>
                  <a:pt x="810" y="267"/>
                </a:cubicBezTo>
                <a:cubicBezTo>
                  <a:pt x="812" y="265"/>
                  <a:pt x="812" y="265"/>
                  <a:pt x="812" y="265"/>
                </a:cubicBezTo>
                <a:cubicBezTo>
                  <a:pt x="813" y="264"/>
                  <a:pt x="813" y="262"/>
                  <a:pt x="812" y="261"/>
                </a:cubicBezTo>
                <a:cubicBezTo>
                  <a:pt x="811" y="259"/>
                  <a:pt x="809" y="259"/>
                  <a:pt x="807" y="261"/>
                </a:cubicBezTo>
                <a:close/>
                <a:moveTo>
                  <a:pt x="714" y="358"/>
                </a:moveTo>
                <a:cubicBezTo>
                  <a:pt x="715" y="359"/>
                  <a:pt x="716" y="359"/>
                  <a:pt x="716" y="359"/>
                </a:cubicBezTo>
                <a:cubicBezTo>
                  <a:pt x="717" y="359"/>
                  <a:pt x="718" y="359"/>
                  <a:pt x="719" y="358"/>
                </a:cubicBezTo>
                <a:cubicBezTo>
                  <a:pt x="787" y="290"/>
                  <a:pt x="787" y="290"/>
                  <a:pt x="787" y="290"/>
                </a:cubicBezTo>
                <a:cubicBezTo>
                  <a:pt x="788" y="289"/>
                  <a:pt x="788" y="287"/>
                  <a:pt x="787" y="286"/>
                </a:cubicBezTo>
                <a:cubicBezTo>
                  <a:pt x="785" y="284"/>
                  <a:pt x="784" y="284"/>
                  <a:pt x="782" y="286"/>
                </a:cubicBezTo>
                <a:cubicBezTo>
                  <a:pt x="714" y="354"/>
                  <a:pt x="714" y="354"/>
                  <a:pt x="714" y="354"/>
                </a:cubicBezTo>
                <a:cubicBezTo>
                  <a:pt x="713" y="355"/>
                  <a:pt x="713" y="357"/>
                  <a:pt x="714" y="358"/>
                </a:cubicBezTo>
                <a:close/>
                <a:moveTo>
                  <a:pt x="1041" y="49"/>
                </a:moveTo>
                <a:cubicBezTo>
                  <a:pt x="1041" y="49"/>
                  <a:pt x="1042" y="49"/>
                  <a:pt x="1043" y="48"/>
                </a:cubicBezTo>
                <a:cubicBezTo>
                  <a:pt x="1052" y="38"/>
                  <a:pt x="1052" y="38"/>
                  <a:pt x="1052" y="38"/>
                </a:cubicBezTo>
                <a:cubicBezTo>
                  <a:pt x="1053" y="37"/>
                  <a:pt x="1053" y="35"/>
                  <a:pt x="1052" y="34"/>
                </a:cubicBezTo>
                <a:cubicBezTo>
                  <a:pt x="1051" y="33"/>
                  <a:pt x="1049" y="33"/>
                  <a:pt x="1048" y="34"/>
                </a:cubicBezTo>
                <a:cubicBezTo>
                  <a:pt x="1038" y="44"/>
                  <a:pt x="1038" y="44"/>
                  <a:pt x="1038" y="44"/>
                </a:cubicBezTo>
                <a:cubicBezTo>
                  <a:pt x="1037" y="45"/>
                  <a:pt x="1037" y="47"/>
                  <a:pt x="1038" y="48"/>
                </a:cubicBezTo>
                <a:cubicBezTo>
                  <a:pt x="1039" y="49"/>
                  <a:pt x="1040" y="49"/>
                  <a:pt x="1041" y="49"/>
                </a:cubicBezTo>
                <a:close/>
                <a:moveTo>
                  <a:pt x="399" y="690"/>
                </a:moveTo>
                <a:cubicBezTo>
                  <a:pt x="400" y="690"/>
                  <a:pt x="401" y="690"/>
                  <a:pt x="401" y="689"/>
                </a:cubicBezTo>
                <a:cubicBezTo>
                  <a:pt x="548" y="543"/>
                  <a:pt x="548" y="543"/>
                  <a:pt x="548" y="543"/>
                </a:cubicBezTo>
                <a:cubicBezTo>
                  <a:pt x="549" y="542"/>
                  <a:pt x="549" y="540"/>
                  <a:pt x="548" y="538"/>
                </a:cubicBezTo>
                <a:cubicBezTo>
                  <a:pt x="547" y="537"/>
                  <a:pt x="545" y="537"/>
                  <a:pt x="544" y="538"/>
                </a:cubicBezTo>
                <a:cubicBezTo>
                  <a:pt x="397" y="685"/>
                  <a:pt x="397" y="685"/>
                  <a:pt x="397" y="685"/>
                </a:cubicBezTo>
                <a:cubicBezTo>
                  <a:pt x="396" y="686"/>
                  <a:pt x="396" y="688"/>
                  <a:pt x="397" y="689"/>
                </a:cubicBezTo>
                <a:cubicBezTo>
                  <a:pt x="398" y="690"/>
                  <a:pt x="398" y="690"/>
                  <a:pt x="399" y="690"/>
                </a:cubicBezTo>
                <a:close/>
                <a:moveTo>
                  <a:pt x="703" y="387"/>
                </a:moveTo>
                <a:cubicBezTo>
                  <a:pt x="704" y="387"/>
                  <a:pt x="704" y="386"/>
                  <a:pt x="705" y="386"/>
                </a:cubicBezTo>
                <a:cubicBezTo>
                  <a:pt x="804" y="287"/>
                  <a:pt x="804" y="287"/>
                  <a:pt x="804" y="287"/>
                </a:cubicBezTo>
                <a:cubicBezTo>
                  <a:pt x="804" y="286"/>
                  <a:pt x="804" y="286"/>
                  <a:pt x="805" y="286"/>
                </a:cubicBezTo>
                <a:cubicBezTo>
                  <a:pt x="805" y="286"/>
                  <a:pt x="805" y="286"/>
                  <a:pt x="805" y="286"/>
                </a:cubicBezTo>
                <a:cubicBezTo>
                  <a:pt x="808" y="283"/>
                  <a:pt x="808" y="283"/>
                  <a:pt x="808" y="283"/>
                </a:cubicBezTo>
                <a:cubicBezTo>
                  <a:pt x="809" y="281"/>
                  <a:pt x="809" y="279"/>
                  <a:pt x="808" y="278"/>
                </a:cubicBezTo>
                <a:cubicBezTo>
                  <a:pt x="807" y="277"/>
                  <a:pt x="805" y="277"/>
                  <a:pt x="804" y="278"/>
                </a:cubicBezTo>
                <a:cubicBezTo>
                  <a:pt x="801" y="281"/>
                  <a:pt x="801" y="281"/>
                  <a:pt x="801" y="281"/>
                </a:cubicBezTo>
                <a:cubicBezTo>
                  <a:pt x="801" y="281"/>
                  <a:pt x="800" y="282"/>
                  <a:pt x="800" y="282"/>
                </a:cubicBezTo>
                <a:cubicBezTo>
                  <a:pt x="800" y="282"/>
                  <a:pt x="800" y="282"/>
                  <a:pt x="800" y="282"/>
                </a:cubicBezTo>
                <a:cubicBezTo>
                  <a:pt x="701" y="381"/>
                  <a:pt x="701" y="381"/>
                  <a:pt x="701" y="381"/>
                </a:cubicBezTo>
                <a:cubicBezTo>
                  <a:pt x="699" y="382"/>
                  <a:pt x="699" y="384"/>
                  <a:pt x="701" y="386"/>
                </a:cubicBezTo>
                <a:cubicBezTo>
                  <a:pt x="701" y="386"/>
                  <a:pt x="702" y="387"/>
                  <a:pt x="703" y="387"/>
                </a:cubicBezTo>
                <a:close/>
                <a:moveTo>
                  <a:pt x="933" y="157"/>
                </a:moveTo>
                <a:cubicBezTo>
                  <a:pt x="933" y="157"/>
                  <a:pt x="933" y="157"/>
                  <a:pt x="933" y="157"/>
                </a:cubicBezTo>
                <a:cubicBezTo>
                  <a:pt x="999" y="91"/>
                  <a:pt x="999" y="91"/>
                  <a:pt x="999" y="91"/>
                </a:cubicBezTo>
                <a:cubicBezTo>
                  <a:pt x="1002" y="89"/>
                  <a:pt x="1002" y="89"/>
                  <a:pt x="1002" y="89"/>
                </a:cubicBezTo>
                <a:cubicBezTo>
                  <a:pt x="1002" y="89"/>
                  <a:pt x="1002" y="89"/>
                  <a:pt x="1002" y="89"/>
                </a:cubicBezTo>
                <a:cubicBezTo>
                  <a:pt x="1006" y="84"/>
                  <a:pt x="1006" y="84"/>
                  <a:pt x="1006" y="84"/>
                </a:cubicBezTo>
                <a:cubicBezTo>
                  <a:pt x="1007" y="84"/>
                  <a:pt x="1007" y="83"/>
                  <a:pt x="1007" y="82"/>
                </a:cubicBezTo>
                <a:cubicBezTo>
                  <a:pt x="1007" y="81"/>
                  <a:pt x="1007" y="81"/>
                  <a:pt x="1006" y="80"/>
                </a:cubicBezTo>
                <a:cubicBezTo>
                  <a:pt x="1006" y="80"/>
                  <a:pt x="1006" y="80"/>
                  <a:pt x="1005" y="79"/>
                </a:cubicBezTo>
                <a:cubicBezTo>
                  <a:pt x="1005" y="79"/>
                  <a:pt x="1005" y="79"/>
                  <a:pt x="1005" y="79"/>
                </a:cubicBezTo>
                <a:cubicBezTo>
                  <a:pt x="1005" y="79"/>
                  <a:pt x="1005" y="79"/>
                  <a:pt x="1005" y="79"/>
                </a:cubicBezTo>
                <a:cubicBezTo>
                  <a:pt x="1005" y="79"/>
                  <a:pt x="1005" y="79"/>
                  <a:pt x="1004" y="79"/>
                </a:cubicBezTo>
                <a:cubicBezTo>
                  <a:pt x="1004" y="79"/>
                  <a:pt x="1003" y="79"/>
                  <a:pt x="1002" y="80"/>
                </a:cubicBezTo>
                <a:cubicBezTo>
                  <a:pt x="1002" y="80"/>
                  <a:pt x="1002" y="80"/>
                  <a:pt x="1002" y="80"/>
                </a:cubicBezTo>
                <a:cubicBezTo>
                  <a:pt x="928" y="154"/>
                  <a:pt x="928" y="154"/>
                  <a:pt x="928" y="154"/>
                </a:cubicBezTo>
                <a:cubicBezTo>
                  <a:pt x="928" y="154"/>
                  <a:pt x="928" y="154"/>
                  <a:pt x="928" y="154"/>
                </a:cubicBezTo>
                <a:cubicBezTo>
                  <a:pt x="928" y="154"/>
                  <a:pt x="928" y="154"/>
                  <a:pt x="928" y="154"/>
                </a:cubicBezTo>
                <a:cubicBezTo>
                  <a:pt x="852" y="229"/>
                  <a:pt x="852" y="229"/>
                  <a:pt x="852" y="229"/>
                </a:cubicBezTo>
                <a:cubicBezTo>
                  <a:pt x="851" y="231"/>
                  <a:pt x="851" y="233"/>
                  <a:pt x="852" y="234"/>
                </a:cubicBezTo>
                <a:cubicBezTo>
                  <a:pt x="853" y="234"/>
                  <a:pt x="854" y="235"/>
                  <a:pt x="855" y="235"/>
                </a:cubicBezTo>
                <a:cubicBezTo>
                  <a:pt x="855" y="235"/>
                  <a:pt x="856" y="234"/>
                  <a:pt x="857" y="234"/>
                </a:cubicBezTo>
                <a:cubicBezTo>
                  <a:pt x="933" y="158"/>
                  <a:pt x="933" y="158"/>
                  <a:pt x="933" y="158"/>
                </a:cubicBezTo>
                <a:cubicBezTo>
                  <a:pt x="933" y="158"/>
                  <a:pt x="933" y="157"/>
                  <a:pt x="933" y="157"/>
                </a:cubicBezTo>
                <a:close/>
                <a:moveTo>
                  <a:pt x="1009" y="80"/>
                </a:moveTo>
                <a:cubicBezTo>
                  <a:pt x="1010" y="80"/>
                  <a:pt x="1011" y="80"/>
                  <a:pt x="1012" y="79"/>
                </a:cubicBezTo>
                <a:cubicBezTo>
                  <a:pt x="1015" y="76"/>
                  <a:pt x="1015" y="76"/>
                  <a:pt x="1015" y="76"/>
                </a:cubicBezTo>
                <a:cubicBezTo>
                  <a:pt x="1016" y="75"/>
                  <a:pt x="1016" y="73"/>
                  <a:pt x="1015" y="71"/>
                </a:cubicBezTo>
                <a:cubicBezTo>
                  <a:pt x="1014" y="70"/>
                  <a:pt x="1012" y="70"/>
                  <a:pt x="1011" y="71"/>
                </a:cubicBezTo>
                <a:cubicBezTo>
                  <a:pt x="1007" y="75"/>
                  <a:pt x="1007" y="75"/>
                  <a:pt x="1007" y="75"/>
                </a:cubicBezTo>
                <a:cubicBezTo>
                  <a:pt x="1006" y="76"/>
                  <a:pt x="1006" y="78"/>
                  <a:pt x="1007" y="79"/>
                </a:cubicBezTo>
                <a:cubicBezTo>
                  <a:pt x="1008" y="80"/>
                  <a:pt x="1009" y="80"/>
                  <a:pt x="1009" y="80"/>
                </a:cubicBezTo>
                <a:close/>
                <a:moveTo>
                  <a:pt x="1027" y="55"/>
                </a:moveTo>
                <a:cubicBezTo>
                  <a:pt x="1020" y="62"/>
                  <a:pt x="1020" y="62"/>
                  <a:pt x="1020" y="62"/>
                </a:cubicBezTo>
                <a:cubicBezTo>
                  <a:pt x="1018" y="63"/>
                  <a:pt x="1018" y="65"/>
                  <a:pt x="1020" y="67"/>
                </a:cubicBezTo>
                <a:cubicBezTo>
                  <a:pt x="1020" y="67"/>
                  <a:pt x="1021" y="68"/>
                  <a:pt x="1022" y="68"/>
                </a:cubicBezTo>
                <a:cubicBezTo>
                  <a:pt x="1023" y="68"/>
                  <a:pt x="1023" y="67"/>
                  <a:pt x="1024" y="67"/>
                </a:cubicBezTo>
                <a:cubicBezTo>
                  <a:pt x="1031" y="59"/>
                  <a:pt x="1031" y="59"/>
                  <a:pt x="1031" y="59"/>
                </a:cubicBezTo>
                <a:cubicBezTo>
                  <a:pt x="1032" y="58"/>
                  <a:pt x="1032" y="56"/>
                  <a:pt x="1031" y="55"/>
                </a:cubicBezTo>
                <a:cubicBezTo>
                  <a:pt x="1030" y="54"/>
                  <a:pt x="1028" y="54"/>
                  <a:pt x="1027" y="55"/>
                </a:cubicBezTo>
                <a:close/>
                <a:moveTo>
                  <a:pt x="860" y="243"/>
                </a:moveTo>
                <a:cubicBezTo>
                  <a:pt x="861" y="243"/>
                  <a:pt x="862" y="243"/>
                  <a:pt x="863" y="242"/>
                </a:cubicBezTo>
                <a:cubicBezTo>
                  <a:pt x="872" y="232"/>
                  <a:pt x="872" y="232"/>
                  <a:pt x="872" y="232"/>
                </a:cubicBezTo>
                <a:cubicBezTo>
                  <a:pt x="874" y="231"/>
                  <a:pt x="874" y="229"/>
                  <a:pt x="872" y="228"/>
                </a:cubicBezTo>
                <a:cubicBezTo>
                  <a:pt x="871" y="227"/>
                  <a:pt x="869" y="227"/>
                  <a:pt x="868" y="228"/>
                </a:cubicBezTo>
                <a:cubicBezTo>
                  <a:pt x="858" y="238"/>
                  <a:pt x="858" y="238"/>
                  <a:pt x="858" y="238"/>
                </a:cubicBezTo>
                <a:cubicBezTo>
                  <a:pt x="857" y="239"/>
                  <a:pt x="857" y="241"/>
                  <a:pt x="858" y="242"/>
                </a:cubicBezTo>
                <a:cubicBezTo>
                  <a:pt x="859" y="243"/>
                  <a:pt x="860" y="243"/>
                  <a:pt x="860" y="243"/>
                </a:cubicBezTo>
                <a:close/>
                <a:moveTo>
                  <a:pt x="1034" y="62"/>
                </a:moveTo>
                <a:cubicBezTo>
                  <a:pt x="1031" y="65"/>
                  <a:pt x="1031" y="65"/>
                  <a:pt x="1031" y="65"/>
                </a:cubicBezTo>
                <a:cubicBezTo>
                  <a:pt x="1030" y="66"/>
                  <a:pt x="1030" y="68"/>
                  <a:pt x="1031" y="69"/>
                </a:cubicBezTo>
                <a:cubicBezTo>
                  <a:pt x="1032" y="70"/>
                  <a:pt x="1033" y="70"/>
                  <a:pt x="1033" y="70"/>
                </a:cubicBezTo>
                <a:cubicBezTo>
                  <a:pt x="1034" y="70"/>
                  <a:pt x="1035" y="70"/>
                  <a:pt x="1036" y="69"/>
                </a:cubicBezTo>
                <a:cubicBezTo>
                  <a:pt x="1038" y="66"/>
                  <a:pt x="1038" y="66"/>
                  <a:pt x="1038" y="66"/>
                </a:cubicBezTo>
                <a:cubicBezTo>
                  <a:pt x="1039" y="65"/>
                  <a:pt x="1039" y="63"/>
                  <a:pt x="1038" y="62"/>
                </a:cubicBezTo>
                <a:cubicBezTo>
                  <a:pt x="1037" y="61"/>
                  <a:pt x="1035" y="61"/>
                  <a:pt x="1034" y="62"/>
                </a:cubicBezTo>
                <a:close/>
                <a:moveTo>
                  <a:pt x="705" y="399"/>
                </a:moveTo>
                <a:cubicBezTo>
                  <a:pt x="706" y="399"/>
                  <a:pt x="706" y="398"/>
                  <a:pt x="707" y="398"/>
                </a:cubicBezTo>
                <a:cubicBezTo>
                  <a:pt x="825" y="280"/>
                  <a:pt x="825" y="280"/>
                  <a:pt x="825" y="280"/>
                </a:cubicBezTo>
                <a:cubicBezTo>
                  <a:pt x="826" y="278"/>
                  <a:pt x="826" y="277"/>
                  <a:pt x="825" y="275"/>
                </a:cubicBezTo>
                <a:cubicBezTo>
                  <a:pt x="824" y="274"/>
                  <a:pt x="822" y="274"/>
                  <a:pt x="821" y="275"/>
                </a:cubicBezTo>
                <a:cubicBezTo>
                  <a:pt x="703" y="393"/>
                  <a:pt x="703" y="393"/>
                  <a:pt x="703" y="393"/>
                </a:cubicBezTo>
                <a:cubicBezTo>
                  <a:pt x="701" y="395"/>
                  <a:pt x="701" y="396"/>
                  <a:pt x="703" y="398"/>
                </a:cubicBezTo>
                <a:cubicBezTo>
                  <a:pt x="703" y="398"/>
                  <a:pt x="704" y="399"/>
                  <a:pt x="705" y="399"/>
                </a:cubicBezTo>
                <a:close/>
                <a:moveTo>
                  <a:pt x="853" y="251"/>
                </a:moveTo>
                <a:cubicBezTo>
                  <a:pt x="854" y="250"/>
                  <a:pt x="854" y="248"/>
                  <a:pt x="853" y="247"/>
                </a:cubicBezTo>
                <a:cubicBezTo>
                  <a:pt x="852" y="246"/>
                  <a:pt x="850" y="246"/>
                  <a:pt x="849" y="247"/>
                </a:cubicBezTo>
                <a:cubicBezTo>
                  <a:pt x="844" y="252"/>
                  <a:pt x="844" y="252"/>
                  <a:pt x="844" y="252"/>
                </a:cubicBezTo>
                <a:cubicBezTo>
                  <a:pt x="842" y="254"/>
                  <a:pt x="842" y="256"/>
                  <a:pt x="844" y="257"/>
                </a:cubicBezTo>
                <a:cubicBezTo>
                  <a:pt x="844" y="257"/>
                  <a:pt x="845" y="258"/>
                  <a:pt x="846" y="258"/>
                </a:cubicBezTo>
                <a:cubicBezTo>
                  <a:pt x="847" y="258"/>
                  <a:pt x="847" y="257"/>
                  <a:pt x="848" y="257"/>
                </a:cubicBezTo>
                <a:lnTo>
                  <a:pt x="853" y="251"/>
                </a:lnTo>
                <a:close/>
                <a:moveTo>
                  <a:pt x="400" y="703"/>
                </a:moveTo>
                <a:cubicBezTo>
                  <a:pt x="401" y="703"/>
                  <a:pt x="402" y="703"/>
                  <a:pt x="402" y="702"/>
                </a:cubicBezTo>
                <a:cubicBezTo>
                  <a:pt x="559" y="545"/>
                  <a:pt x="559" y="545"/>
                  <a:pt x="559" y="545"/>
                </a:cubicBezTo>
                <a:cubicBezTo>
                  <a:pt x="561" y="544"/>
                  <a:pt x="561" y="542"/>
                  <a:pt x="559" y="541"/>
                </a:cubicBezTo>
                <a:cubicBezTo>
                  <a:pt x="558" y="540"/>
                  <a:pt x="556" y="540"/>
                  <a:pt x="555" y="541"/>
                </a:cubicBezTo>
                <a:cubicBezTo>
                  <a:pt x="398" y="698"/>
                  <a:pt x="398" y="698"/>
                  <a:pt x="398" y="698"/>
                </a:cubicBezTo>
                <a:cubicBezTo>
                  <a:pt x="397" y="699"/>
                  <a:pt x="397" y="701"/>
                  <a:pt x="398" y="702"/>
                </a:cubicBezTo>
                <a:cubicBezTo>
                  <a:pt x="399" y="703"/>
                  <a:pt x="399" y="703"/>
                  <a:pt x="400" y="703"/>
                </a:cubicBezTo>
                <a:close/>
                <a:moveTo>
                  <a:pt x="873" y="223"/>
                </a:moveTo>
                <a:cubicBezTo>
                  <a:pt x="872" y="224"/>
                  <a:pt x="872" y="226"/>
                  <a:pt x="873" y="228"/>
                </a:cubicBezTo>
                <a:cubicBezTo>
                  <a:pt x="873" y="228"/>
                  <a:pt x="874" y="229"/>
                  <a:pt x="875" y="229"/>
                </a:cubicBezTo>
                <a:cubicBezTo>
                  <a:pt x="876" y="229"/>
                  <a:pt x="876" y="228"/>
                  <a:pt x="877" y="228"/>
                </a:cubicBezTo>
                <a:cubicBezTo>
                  <a:pt x="1023" y="82"/>
                  <a:pt x="1023" y="82"/>
                  <a:pt x="1023" y="82"/>
                </a:cubicBezTo>
                <a:cubicBezTo>
                  <a:pt x="1024" y="81"/>
                  <a:pt x="1024" y="79"/>
                  <a:pt x="1023" y="78"/>
                </a:cubicBezTo>
                <a:cubicBezTo>
                  <a:pt x="1021" y="77"/>
                  <a:pt x="1019" y="77"/>
                  <a:pt x="1018" y="78"/>
                </a:cubicBezTo>
                <a:lnTo>
                  <a:pt x="873" y="223"/>
                </a:lnTo>
                <a:close/>
                <a:moveTo>
                  <a:pt x="1062" y="42"/>
                </a:moveTo>
                <a:cubicBezTo>
                  <a:pt x="1063" y="42"/>
                  <a:pt x="1063" y="41"/>
                  <a:pt x="1064" y="41"/>
                </a:cubicBezTo>
                <a:cubicBezTo>
                  <a:pt x="1069" y="36"/>
                  <a:pt x="1069" y="36"/>
                  <a:pt x="1069" y="36"/>
                </a:cubicBezTo>
                <a:cubicBezTo>
                  <a:pt x="1070" y="35"/>
                  <a:pt x="1070" y="33"/>
                  <a:pt x="1069" y="32"/>
                </a:cubicBezTo>
                <a:cubicBezTo>
                  <a:pt x="1067" y="30"/>
                  <a:pt x="1066" y="30"/>
                  <a:pt x="1064" y="32"/>
                </a:cubicBezTo>
                <a:cubicBezTo>
                  <a:pt x="1060" y="36"/>
                  <a:pt x="1060" y="36"/>
                  <a:pt x="1060" y="36"/>
                </a:cubicBezTo>
                <a:cubicBezTo>
                  <a:pt x="1058" y="38"/>
                  <a:pt x="1058" y="39"/>
                  <a:pt x="1060" y="41"/>
                </a:cubicBezTo>
                <a:cubicBezTo>
                  <a:pt x="1060" y="41"/>
                  <a:pt x="1061" y="42"/>
                  <a:pt x="1062" y="42"/>
                </a:cubicBezTo>
                <a:close/>
                <a:moveTo>
                  <a:pt x="867" y="250"/>
                </a:moveTo>
                <a:cubicBezTo>
                  <a:pt x="868" y="250"/>
                  <a:pt x="869" y="250"/>
                  <a:pt x="870" y="249"/>
                </a:cubicBezTo>
                <a:cubicBezTo>
                  <a:pt x="878" y="240"/>
                  <a:pt x="878" y="240"/>
                  <a:pt x="878" y="240"/>
                </a:cubicBezTo>
                <a:cubicBezTo>
                  <a:pt x="880" y="239"/>
                  <a:pt x="880" y="237"/>
                  <a:pt x="878" y="236"/>
                </a:cubicBezTo>
                <a:cubicBezTo>
                  <a:pt x="877" y="235"/>
                  <a:pt x="875" y="235"/>
                  <a:pt x="874" y="236"/>
                </a:cubicBezTo>
                <a:cubicBezTo>
                  <a:pt x="865" y="245"/>
                  <a:pt x="865" y="245"/>
                  <a:pt x="865" y="245"/>
                </a:cubicBezTo>
                <a:cubicBezTo>
                  <a:pt x="864" y="246"/>
                  <a:pt x="864" y="248"/>
                  <a:pt x="865" y="249"/>
                </a:cubicBezTo>
                <a:cubicBezTo>
                  <a:pt x="866" y="250"/>
                  <a:pt x="867" y="250"/>
                  <a:pt x="867" y="250"/>
                </a:cubicBezTo>
                <a:close/>
                <a:moveTo>
                  <a:pt x="708" y="410"/>
                </a:moveTo>
                <a:cubicBezTo>
                  <a:pt x="709" y="410"/>
                  <a:pt x="709" y="409"/>
                  <a:pt x="710" y="409"/>
                </a:cubicBezTo>
                <a:cubicBezTo>
                  <a:pt x="840" y="279"/>
                  <a:pt x="840" y="279"/>
                  <a:pt x="840" y="279"/>
                </a:cubicBezTo>
                <a:cubicBezTo>
                  <a:pt x="841" y="278"/>
                  <a:pt x="841" y="276"/>
                  <a:pt x="840" y="275"/>
                </a:cubicBezTo>
                <a:cubicBezTo>
                  <a:pt x="839" y="273"/>
                  <a:pt x="837" y="273"/>
                  <a:pt x="835" y="275"/>
                </a:cubicBezTo>
                <a:cubicBezTo>
                  <a:pt x="706" y="404"/>
                  <a:pt x="706" y="404"/>
                  <a:pt x="706" y="404"/>
                </a:cubicBezTo>
                <a:cubicBezTo>
                  <a:pt x="704" y="406"/>
                  <a:pt x="704" y="407"/>
                  <a:pt x="706" y="409"/>
                </a:cubicBezTo>
                <a:cubicBezTo>
                  <a:pt x="706" y="409"/>
                  <a:pt x="707" y="410"/>
                  <a:pt x="708" y="410"/>
                </a:cubicBezTo>
                <a:close/>
                <a:moveTo>
                  <a:pt x="1037" y="82"/>
                </a:moveTo>
                <a:cubicBezTo>
                  <a:pt x="1038" y="81"/>
                  <a:pt x="1038" y="79"/>
                  <a:pt x="1037" y="78"/>
                </a:cubicBezTo>
                <a:cubicBezTo>
                  <a:pt x="1035" y="77"/>
                  <a:pt x="1033" y="77"/>
                  <a:pt x="1032" y="78"/>
                </a:cubicBezTo>
                <a:cubicBezTo>
                  <a:pt x="880" y="230"/>
                  <a:pt x="880" y="230"/>
                  <a:pt x="880" y="230"/>
                </a:cubicBezTo>
                <a:cubicBezTo>
                  <a:pt x="879" y="231"/>
                  <a:pt x="879" y="233"/>
                  <a:pt x="880" y="234"/>
                </a:cubicBezTo>
                <a:cubicBezTo>
                  <a:pt x="881" y="235"/>
                  <a:pt x="881" y="235"/>
                  <a:pt x="882" y="235"/>
                </a:cubicBezTo>
                <a:cubicBezTo>
                  <a:pt x="883" y="235"/>
                  <a:pt x="884" y="235"/>
                  <a:pt x="884" y="234"/>
                </a:cubicBezTo>
                <a:lnTo>
                  <a:pt x="1037" y="82"/>
                </a:lnTo>
                <a:close/>
                <a:moveTo>
                  <a:pt x="849" y="268"/>
                </a:moveTo>
                <a:cubicBezTo>
                  <a:pt x="850" y="268"/>
                  <a:pt x="851" y="268"/>
                  <a:pt x="852" y="267"/>
                </a:cubicBezTo>
                <a:cubicBezTo>
                  <a:pt x="856" y="262"/>
                  <a:pt x="856" y="262"/>
                  <a:pt x="856" y="262"/>
                </a:cubicBezTo>
                <a:cubicBezTo>
                  <a:pt x="858" y="261"/>
                  <a:pt x="858" y="259"/>
                  <a:pt x="856" y="258"/>
                </a:cubicBezTo>
                <a:cubicBezTo>
                  <a:pt x="855" y="257"/>
                  <a:pt x="853" y="257"/>
                  <a:pt x="852" y="258"/>
                </a:cubicBezTo>
                <a:cubicBezTo>
                  <a:pt x="847" y="263"/>
                  <a:pt x="847" y="263"/>
                  <a:pt x="847" y="263"/>
                </a:cubicBezTo>
                <a:cubicBezTo>
                  <a:pt x="846" y="264"/>
                  <a:pt x="846" y="266"/>
                  <a:pt x="847" y="267"/>
                </a:cubicBezTo>
                <a:cubicBezTo>
                  <a:pt x="848" y="268"/>
                  <a:pt x="849" y="268"/>
                  <a:pt x="849" y="268"/>
                </a:cubicBezTo>
                <a:close/>
                <a:moveTo>
                  <a:pt x="401" y="717"/>
                </a:moveTo>
                <a:cubicBezTo>
                  <a:pt x="401" y="717"/>
                  <a:pt x="402" y="716"/>
                  <a:pt x="403" y="716"/>
                </a:cubicBezTo>
                <a:cubicBezTo>
                  <a:pt x="572" y="546"/>
                  <a:pt x="572" y="546"/>
                  <a:pt x="572" y="546"/>
                </a:cubicBezTo>
                <a:cubicBezTo>
                  <a:pt x="574" y="545"/>
                  <a:pt x="574" y="543"/>
                  <a:pt x="572" y="542"/>
                </a:cubicBezTo>
                <a:cubicBezTo>
                  <a:pt x="571" y="541"/>
                  <a:pt x="569" y="541"/>
                  <a:pt x="568" y="542"/>
                </a:cubicBezTo>
                <a:cubicBezTo>
                  <a:pt x="399" y="711"/>
                  <a:pt x="399" y="711"/>
                  <a:pt x="399" y="711"/>
                </a:cubicBezTo>
                <a:cubicBezTo>
                  <a:pt x="397" y="713"/>
                  <a:pt x="397" y="715"/>
                  <a:pt x="399" y="716"/>
                </a:cubicBezTo>
                <a:cubicBezTo>
                  <a:pt x="399" y="716"/>
                  <a:pt x="400" y="717"/>
                  <a:pt x="401" y="717"/>
                </a:cubicBezTo>
                <a:close/>
                <a:moveTo>
                  <a:pt x="1053" y="75"/>
                </a:moveTo>
                <a:cubicBezTo>
                  <a:pt x="1054" y="76"/>
                  <a:pt x="1055" y="76"/>
                  <a:pt x="1056" y="76"/>
                </a:cubicBezTo>
                <a:cubicBezTo>
                  <a:pt x="1056" y="76"/>
                  <a:pt x="1057" y="76"/>
                  <a:pt x="1058" y="75"/>
                </a:cubicBezTo>
                <a:cubicBezTo>
                  <a:pt x="1059" y="74"/>
                  <a:pt x="1059" y="74"/>
                  <a:pt x="1059" y="74"/>
                </a:cubicBezTo>
                <a:cubicBezTo>
                  <a:pt x="1060" y="72"/>
                  <a:pt x="1060" y="71"/>
                  <a:pt x="1059" y="69"/>
                </a:cubicBezTo>
                <a:cubicBezTo>
                  <a:pt x="1058" y="68"/>
                  <a:pt x="1056" y="68"/>
                  <a:pt x="1055" y="69"/>
                </a:cubicBezTo>
                <a:cubicBezTo>
                  <a:pt x="1053" y="71"/>
                  <a:pt x="1053" y="71"/>
                  <a:pt x="1053" y="71"/>
                </a:cubicBezTo>
                <a:cubicBezTo>
                  <a:pt x="1052" y="72"/>
                  <a:pt x="1052" y="74"/>
                  <a:pt x="1053" y="75"/>
                </a:cubicBezTo>
                <a:close/>
                <a:moveTo>
                  <a:pt x="1052" y="76"/>
                </a:moveTo>
                <a:cubicBezTo>
                  <a:pt x="1051" y="75"/>
                  <a:pt x="1049" y="75"/>
                  <a:pt x="1048" y="76"/>
                </a:cubicBezTo>
                <a:cubicBezTo>
                  <a:pt x="890" y="234"/>
                  <a:pt x="890" y="234"/>
                  <a:pt x="890" y="234"/>
                </a:cubicBezTo>
                <a:cubicBezTo>
                  <a:pt x="889" y="235"/>
                  <a:pt x="889" y="237"/>
                  <a:pt x="890" y="238"/>
                </a:cubicBezTo>
                <a:cubicBezTo>
                  <a:pt x="891" y="239"/>
                  <a:pt x="891" y="239"/>
                  <a:pt x="892" y="239"/>
                </a:cubicBezTo>
                <a:cubicBezTo>
                  <a:pt x="893" y="239"/>
                  <a:pt x="894" y="239"/>
                  <a:pt x="894" y="238"/>
                </a:cubicBezTo>
                <a:cubicBezTo>
                  <a:pt x="1052" y="81"/>
                  <a:pt x="1052" y="81"/>
                  <a:pt x="1052" y="81"/>
                </a:cubicBezTo>
                <a:cubicBezTo>
                  <a:pt x="1053" y="79"/>
                  <a:pt x="1053" y="77"/>
                  <a:pt x="1052" y="76"/>
                </a:cubicBezTo>
                <a:close/>
                <a:moveTo>
                  <a:pt x="874" y="254"/>
                </a:moveTo>
                <a:cubicBezTo>
                  <a:pt x="875" y="254"/>
                  <a:pt x="876" y="255"/>
                  <a:pt x="877" y="255"/>
                </a:cubicBezTo>
                <a:cubicBezTo>
                  <a:pt x="877" y="255"/>
                  <a:pt x="878" y="254"/>
                  <a:pt x="879" y="254"/>
                </a:cubicBezTo>
                <a:cubicBezTo>
                  <a:pt x="887" y="246"/>
                  <a:pt x="887" y="246"/>
                  <a:pt x="887" y="246"/>
                </a:cubicBezTo>
                <a:cubicBezTo>
                  <a:pt x="888" y="245"/>
                  <a:pt x="888" y="243"/>
                  <a:pt x="887" y="242"/>
                </a:cubicBezTo>
                <a:cubicBezTo>
                  <a:pt x="886" y="240"/>
                  <a:pt x="884" y="240"/>
                  <a:pt x="882" y="242"/>
                </a:cubicBezTo>
                <a:cubicBezTo>
                  <a:pt x="874" y="249"/>
                  <a:pt x="874" y="249"/>
                  <a:pt x="874" y="249"/>
                </a:cubicBezTo>
                <a:cubicBezTo>
                  <a:pt x="873" y="251"/>
                  <a:pt x="873" y="253"/>
                  <a:pt x="874" y="254"/>
                </a:cubicBezTo>
                <a:close/>
                <a:moveTo>
                  <a:pt x="401" y="732"/>
                </a:moveTo>
                <a:cubicBezTo>
                  <a:pt x="580" y="552"/>
                  <a:pt x="580" y="552"/>
                  <a:pt x="580" y="552"/>
                </a:cubicBezTo>
                <a:cubicBezTo>
                  <a:pt x="582" y="551"/>
                  <a:pt x="582" y="549"/>
                  <a:pt x="580" y="548"/>
                </a:cubicBezTo>
                <a:cubicBezTo>
                  <a:pt x="579" y="547"/>
                  <a:pt x="577" y="547"/>
                  <a:pt x="576" y="548"/>
                </a:cubicBezTo>
                <a:cubicBezTo>
                  <a:pt x="396" y="727"/>
                  <a:pt x="396" y="727"/>
                  <a:pt x="396" y="727"/>
                </a:cubicBezTo>
                <a:cubicBezTo>
                  <a:pt x="395" y="729"/>
                  <a:pt x="395" y="731"/>
                  <a:pt x="396" y="732"/>
                </a:cubicBezTo>
                <a:cubicBezTo>
                  <a:pt x="397" y="732"/>
                  <a:pt x="398" y="733"/>
                  <a:pt x="399" y="733"/>
                </a:cubicBezTo>
                <a:cubicBezTo>
                  <a:pt x="399" y="733"/>
                  <a:pt x="400" y="732"/>
                  <a:pt x="401" y="732"/>
                </a:cubicBezTo>
                <a:close/>
                <a:moveTo>
                  <a:pt x="703" y="430"/>
                </a:moveTo>
                <a:cubicBezTo>
                  <a:pt x="856" y="276"/>
                  <a:pt x="856" y="276"/>
                  <a:pt x="856" y="276"/>
                </a:cubicBezTo>
                <a:cubicBezTo>
                  <a:pt x="858" y="275"/>
                  <a:pt x="858" y="273"/>
                  <a:pt x="856" y="272"/>
                </a:cubicBezTo>
                <a:cubicBezTo>
                  <a:pt x="855" y="271"/>
                  <a:pt x="853" y="271"/>
                  <a:pt x="852" y="272"/>
                </a:cubicBezTo>
                <a:cubicBezTo>
                  <a:pt x="698" y="426"/>
                  <a:pt x="698" y="426"/>
                  <a:pt x="698" y="426"/>
                </a:cubicBezTo>
                <a:cubicBezTo>
                  <a:pt x="697" y="427"/>
                  <a:pt x="697" y="429"/>
                  <a:pt x="698" y="430"/>
                </a:cubicBezTo>
                <a:cubicBezTo>
                  <a:pt x="699" y="431"/>
                  <a:pt x="700" y="431"/>
                  <a:pt x="700" y="431"/>
                </a:cubicBezTo>
                <a:cubicBezTo>
                  <a:pt x="701" y="431"/>
                  <a:pt x="702" y="431"/>
                  <a:pt x="703" y="430"/>
                </a:cubicBezTo>
                <a:close/>
                <a:moveTo>
                  <a:pt x="870" y="276"/>
                </a:moveTo>
                <a:cubicBezTo>
                  <a:pt x="871" y="276"/>
                  <a:pt x="871" y="275"/>
                  <a:pt x="872" y="275"/>
                </a:cubicBezTo>
                <a:cubicBezTo>
                  <a:pt x="875" y="271"/>
                  <a:pt x="875" y="271"/>
                  <a:pt x="875" y="271"/>
                </a:cubicBezTo>
                <a:cubicBezTo>
                  <a:pt x="877" y="270"/>
                  <a:pt x="877" y="268"/>
                  <a:pt x="875" y="267"/>
                </a:cubicBezTo>
                <a:cubicBezTo>
                  <a:pt x="874" y="266"/>
                  <a:pt x="872" y="266"/>
                  <a:pt x="871" y="267"/>
                </a:cubicBezTo>
                <a:cubicBezTo>
                  <a:pt x="868" y="270"/>
                  <a:pt x="868" y="270"/>
                  <a:pt x="868" y="270"/>
                </a:cubicBezTo>
                <a:cubicBezTo>
                  <a:pt x="866" y="271"/>
                  <a:pt x="866" y="273"/>
                  <a:pt x="868" y="275"/>
                </a:cubicBezTo>
                <a:cubicBezTo>
                  <a:pt x="868" y="275"/>
                  <a:pt x="869" y="276"/>
                  <a:pt x="870" y="276"/>
                </a:cubicBezTo>
                <a:close/>
                <a:moveTo>
                  <a:pt x="862" y="280"/>
                </a:moveTo>
                <a:cubicBezTo>
                  <a:pt x="861" y="279"/>
                  <a:pt x="859" y="279"/>
                  <a:pt x="858" y="280"/>
                </a:cubicBezTo>
                <a:cubicBezTo>
                  <a:pt x="700" y="438"/>
                  <a:pt x="700" y="438"/>
                  <a:pt x="700" y="438"/>
                </a:cubicBezTo>
                <a:cubicBezTo>
                  <a:pt x="699" y="439"/>
                  <a:pt x="699" y="441"/>
                  <a:pt x="700" y="442"/>
                </a:cubicBezTo>
                <a:cubicBezTo>
                  <a:pt x="701" y="443"/>
                  <a:pt x="702" y="443"/>
                  <a:pt x="702" y="443"/>
                </a:cubicBezTo>
                <a:cubicBezTo>
                  <a:pt x="703" y="443"/>
                  <a:pt x="704" y="443"/>
                  <a:pt x="704" y="442"/>
                </a:cubicBezTo>
                <a:cubicBezTo>
                  <a:pt x="862" y="285"/>
                  <a:pt x="862" y="285"/>
                  <a:pt x="862" y="285"/>
                </a:cubicBezTo>
                <a:cubicBezTo>
                  <a:pt x="863" y="283"/>
                  <a:pt x="863" y="281"/>
                  <a:pt x="862" y="280"/>
                </a:cubicBezTo>
                <a:close/>
                <a:moveTo>
                  <a:pt x="583" y="555"/>
                </a:moveTo>
                <a:cubicBezTo>
                  <a:pt x="399" y="738"/>
                  <a:pt x="399" y="738"/>
                  <a:pt x="399" y="738"/>
                </a:cubicBezTo>
                <a:cubicBezTo>
                  <a:pt x="398" y="740"/>
                  <a:pt x="398" y="742"/>
                  <a:pt x="399" y="743"/>
                </a:cubicBezTo>
                <a:cubicBezTo>
                  <a:pt x="400" y="743"/>
                  <a:pt x="401" y="744"/>
                  <a:pt x="402" y="744"/>
                </a:cubicBezTo>
                <a:cubicBezTo>
                  <a:pt x="402" y="744"/>
                  <a:pt x="403" y="743"/>
                  <a:pt x="404" y="743"/>
                </a:cubicBezTo>
                <a:cubicBezTo>
                  <a:pt x="587" y="559"/>
                  <a:pt x="587" y="559"/>
                  <a:pt x="587" y="559"/>
                </a:cubicBezTo>
                <a:cubicBezTo>
                  <a:pt x="589" y="558"/>
                  <a:pt x="589" y="556"/>
                  <a:pt x="587" y="555"/>
                </a:cubicBezTo>
                <a:cubicBezTo>
                  <a:pt x="586" y="554"/>
                  <a:pt x="584" y="554"/>
                  <a:pt x="583" y="555"/>
                </a:cubicBezTo>
                <a:close/>
                <a:moveTo>
                  <a:pt x="1084" y="61"/>
                </a:moveTo>
                <a:cubicBezTo>
                  <a:pt x="1085" y="61"/>
                  <a:pt x="1086" y="61"/>
                  <a:pt x="1087" y="60"/>
                </a:cubicBezTo>
                <a:cubicBezTo>
                  <a:pt x="1090" y="57"/>
                  <a:pt x="1090" y="57"/>
                  <a:pt x="1090" y="57"/>
                </a:cubicBezTo>
                <a:cubicBezTo>
                  <a:pt x="1091" y="56"/>
                  <a:pt x="1091" y="54"/>
                  <a:pt x="1090" y="53"/>
                </a:cubicBezTo>
                <a:cubicBezTo>
                  <a:pt x="1088" y="51"/>
                  <a:pt x="1087" y="51"/>
                  <a:pt x="1085" y="53"/>
                </a:cubicBezTo>
                <a:cubicBezTo>
                  <a:pt x="1082" y="56"/>
                  <a:pt x="1082" y="56"/>
                  <a:pt x="1082" y="56"/>
                </a:cubicBezTo>
                <a:cubicBezTo>
                  <a:pt x="1081" y="57"/>
                  <a:pt x="1081" y="59"/>
                  <a:pt x="1082" y="60"/>
                </a:cubicBezTo>
                <a:cubicBezTo>
                  <a:pt x="1083" y="61"/>
                  <a:pt x="1084" y="61"/>
                  <a:pt x="1084" y="61"/>
                </a:cubicBezTo>
                <a:close/>
                <a:moveTo>
                  <a:pt x="885" y="261"/>
                </a:moveTo>
                <a:cubicBezTo>
                  <a:pt x="885" y="261"/>
                  <a:pt x="886" y="260"/>
                  <a:pt x="887" y="260"/>
                </a:cubicBezTo>
                <a:cubicBezTo>
                  <a:pt x="895" y="252"/>
                  <a:pt x="895" y="252"/>
                  <a:pt x="895" y="252"/>
                </a:cubicBezTo>
                <a:cubicBezTo>
                  <a:pt x="896" y="251"/>
                  <a:pt x="896" y="249"/>
                  <a:pt x="895" y="248"/>
                </a:cubicBezTo>
                <a:cubicBezTo>
                  <a:pt x="893" y="247"/>
                  <a:pt x="891" y="247"/>
                  <a:pt x="890" y="248"/>
                </a:cubicBezTo>
                <a:cubicBezTo>
                  <a:pt x="883" y="255"/>
                  <a:pt x="883" y="255"/>
                  <a:pt x="883" y="255"/>
                </a:cubicBezTo>
                <a:cubicBezTo>
                  <a:pt x="881" y="257"/>
                  <a:pt x="881" y="259"/>
                  <a:pt x="883" y="260"/>
                </a:cubicBezTo>
                <a:cubicBezTo>
                  <a:pt x="883" y="260"/>
                  <a:pt x="884" y="261"/>
                  <a:pt x="885" y="261"/>
                </a:cubicBezTo>
                <a:close/>
                <a:moveTo>
                  <a:pt x="937" y="200"/>
                </a:moveTo>
                <a:cubicBezTo>
                  <a:pt x="898" y="240"/>
                  <a:pt x="898" y="240"/>
                  <a:pt x="898" y="240"/>
                </a:cubicBezTo>
                <a:cubicBezTo>
                  <a:pt x="897" y="241"/>
                  <a:pt x="897" y="243"/>
                  <a:pt x="898" y="244"/>
                </a:cubicBezTo>
                <a:cubicBezTo>
                  <a:pt x="898" y="245"/>
                  <a:pt x="899" y="245"/>
                  <a:pt x="900" y="245"/>
                </a:cubicBezTo>
                <a:cubicBezTo>
                  <a:pt x="901" y="245"/>
                  <a:pt x="902" y="245"/>
                  <a:pt x="902" y="244"/>
                </a:cubicBezTo>
                <a:cubicBezTo>
                  <a:pt x="942" y="205"/>
                  <a:pt x="942" y="205"/>
                  <a:pt x="942" y="205"/>
                </a:cubicBezTo>
                <a:cubicBezTo>
                  <a:pt x="1072" y="75"/>
                  <a:pt x="1072" y="75"/>
                  <a:pt x="1072" y="75"/>
                </a:cubicBezTo>
                <a:cubicBezTo>
                  <a:pt x="1073" y="74"/>
                  <a:pt x="1073" y="72"/>
                  <a:pt x="1072" y="70"/>
                </a:cubicBezTo>
                <a:cubicBezTo>
                  <a:pt x="1071" y="69"/>
                  <a:pt x="1069" y="69"/>
                  <a:pt x="1068" y="70"/>
                </a:cubicBezTo>
                <a:lnTo>
                  <a:pt x="937" y="200"/>
                </a:lnTo>
                <a:close/>
                <a:moveTo>
                  <a:pt x="860" y="300"/>
                </a:moveTo>
                <a:cubicBezTo>
                  <a:pt x="861" y="299"/>
                  <a:pt x="861" y="297"/>
                  <a:pt x="860" y="296"/>
                </a:cubicBezTo>
                <a:cubicBezTo>
                  <a:pt x="859" y="295"/>
                  <a:pt x="857" y="295"/>
                  <a:pt x="856" y="296"/>
                </a:cubicBezTo>
                <a:cubicBezTo>
                  <a:pt x="708" y="444"/>
                  <a:pt x="708" y="444"/>
                  <a:pt x="708" y="444"/>
                </a:cubicBezTo>
                <a:cubicBezTo>
                  <a:pt x="707" y="445"/>
                  <a:pt x="707" y="447"/>
                  <a:pt x="708" y="448"/>
                </a:cubicBezTo>
                <a:cubicBezTo>
                  <a:pt x="708" y="449"/>
                  <a:pt x="709" y="449"/>
                  <a:pt x="710" y="449"/>
                </a:cubicBezTo>
                <a:cubicBezTo>
                  <a:pt x="711" y="449"/>
                  <a:pt x="712" y="449"/>
                  <a:pt x="712" y="448"/>
                </a:cubicBezTo>
                <a:lnTo>
                  <a:pt x="860" y="300"/>
                </a:lnTo>
                <a:close/>
                <a:moveTo>
                  <a:pt x="904" y="253"/>
                </a:moveTo>
                <a:cubicBezTo>
                  <a:pt x="904" y="253"/>
                  <a:pt x="905" y="254"/>
                  <a:pt x="906" y="254"/>
                </a:cubicBezTo>
                <a:cubicBezTo>
                  <a:pt x="906" y="254"/>
                  <a:pt x="907" y="253"/>
                  <a:pt x="908" y="253"/>
                </a:cubicBezTo>
                <a:cubicBezTo>
                  <a:pt x="1083" y="77"/>
                  <a:pt x="1083" y="77"/>
                  <a:pt x="1083" y="77"/>
                </a:cubicBezTo>
                <a:cubicBezTo>
                  <a:pt x="1102" y="59"/>
                  <a:pt x="1102" y="59"/>
                  <a:pt x="1102" y="59"/>
                </a:cubicBezTo>
                <a:cubicBezTo>
                  <a:pt x="1103" y="58"/>
                  <a:pt x="1103" y="56"/>
                  <a:pt x="1102" y="54"/>
                </a:cubicBezTo>
                <a:cubicBezTo>
                  <a:pt x="1101" y="53"/>
                  <a:pt x="1099" y="53"/>
                  <a:pt x="1098" y="54"/>
                </a:cubicBezTo>
                <a:cubicBezTo>
                  <a:pt x="1079" y="73"/>
                  <a:pt x="1079" y="73"/>
                  <a:pt x="1079" y="73"/>
                </a:cubicBezTo>
                <a:cubicBezTo>
                  <a:pt x="904" y="248"/>
                  <a:pt x="904" y="248"/>
                  <a:pt x="904" y="248"/>
                </a:cubicBezTo>
                <a:cubicBezTo>
                  <a:pt x="902" y="250"/>
                  <a:pt x="902" y="252"/>
                  <a:pt x="904" y="253"/>
                </a:cubicBezTo>
                <a:close/>
                <a:moveTo>
                  <a:pt x="1137" y="22"/>
                </a:moveTo>
                <a:cubicBezTo>
                  <a:pt x="1138" y="22"/>
                  <a:pt x="1139" y="22"/>
                  <a:pt x="1139" y="21"/>
                </a:cubicBezTo>
                <a:cubicBezTo>
                  <a:pt x="1144" y="16"/>
                  <a:pt x="1144" y="16"/>
                  <a:pt x="1144" y="16"/>
                </a:cubicBezTo>
                <a:cubicBezTo>
                  <a:pt x="1146" y="15"/>
                  <a:pt x="1146" y="13"/>
                  <a:pt x="1144" y="12"/>
                </a:cubicBezTo>
                <a:cubicBezTo>
                  <a:pt x="1143" y="11"/>
                  <a:pt x="1141" y="11"/>
                  <a:pt x="1140" y="12"/>
                </a:cubicBezTo>
                <a:cubicBezTo>
                  <a:pt x="1135" y="17"/>
                  <a:pt x="1135" y="17"/>
                  <a:pt x="1135" y="17"/>
                </a:cubicBezTo>
                <a:cubicBezTo>
                  <a:pt x="1134" y="18"/>
                  <a:pt x="1134" y="20"/>
                  <a:pt x="1135" y="21"/>
                </a:cubicBezTo>
                <a:cubicBezTo>
                  <a:pt x="1136" y="22"/>
                  <a:pt x="1136" y="22"/>
                  <a:pt x="1137" y="22"/>
                </a:cubicBezTo>
                <a:close/>
                <a:moveTo>
                  <a:pt x="879" y="280"/>
                </a:moveTo>
                <a:cubicBezTo>
                  <a:pt x="880" y="280"/>
                  <a:pt x="881" y="280"/>
                  <a:pt x="881" y="279"/>
                </a:cubicBezTo>
                <a:cubicBezTo>
                  <a:pt x="888" y="272"/>
                  <a:pt x="888" y="272"/>
                  <a:pt x="888" y="272"/>
                </a:cubicBezTo>
                <a:cubicBezTo>
                  <a:pt x="888" y="272"/>
                  <a:pt x="888" y="272"/>
                  <a:pt x="889" y="272"/>
                </a:cubicBezTo>
                <a:cubicBezTo>
                  <a:pt x="889" y="272"/>
                  <a:pt x="889" y="272"/>
                  <a:pt x="889" y="272"/>
                </a:cubicBezTo>
                <a:cubicBezTo>
                  <a:pt x="900" y="260"/>
                  <a:pt x="900" y="260"/>
                  <a:pt x="900" y="260"/>
                </a:cubicBezTo>
                <a:cubicBezTo>
                  <a:pt x="900" y="260"/>
                  <a:pt x="900" y="260"/>
                  <a:pt x="900" y="260"/>
                </a:cubicBezTo>
                <a:cubicBezTo>
                  <a:pt x="903" y="258"/>
                  <a:pt x="903" y="258"/>
                  <a:pt x="903" y="258"/>
                </a:cubicBezTo>
                <a:cubicBezTo>
                  <a:pt x="904" y="257"/>
                  <a:pt x="904" y="255"/>
                  <a:pt x="903" y="253"/>
                </a:cubicBezTo>
                <a:cubicBezTo>
                  <a:pt x="902" y="252"/>
                  <a:pt x="900" y="252"/>
                  <a:pt x="899" y="253"/>
                </a:cubicBezTo>
                <a:cubicBezTo>
                  <a:pt x="897" y="256"/>
                  <a:pt x="897" y="256"/>
                  <a:pt x="897" y="256"/>
                </a:cubicBezTo>
                <a:cubicBezTo>
                  <a:pt x="897" y="256"/>
                  <a:pt x="897" y="256"/>
                  <a:pt x="897" y="256"/>
                </a:cubicBezTo>
                <a:cubicBezTo>
                  <a:pt x="885" y="267"/>
                  <a:pt x="885" y="267"/>
                  <a:pt x="885" y="267"/>
                </a:cubicBezTo>
                <a:cubicBezTo>
                  <a:pt x="885" y="267"/>
                  <a:pt x="885" y="268"/>
                  <a:pt x="885" y="268"/>
                </a:cubicBezTo>
                <a:cubicBezTo>
                  <a:pt x="884" y="268"/>
                  <a:pt x="884" y="268"/>
                  <a:pt x="884" y="268"/>
                </a:cubicBezTo>
                <a:cubicBezTo>
                  <a:pt x="877" y="275"/>
                  <a:pt x="877" y="275"/>
                  <a:pt x="877" y="275"/>
                </a:cubicBezTo>
                <a:cubicBezTo>
                  <a:pt x="876" y="276"/>
                  <a:pt x="876" y="278"/>
                  <a:pt x="877" y="279"/>
                </a:cubicBezTo>
                <a:cubicBezTo>
                  <a:pt x="877" y="280"/>
                  <a:pt x="878" y="280"/>
                  <a:pt x="879" y="280"/>
                </a:cubicBezTo>
                <a:close/>
                <a:moveTo>
                  <a:pt x="399" y="757"/>
                </a:moveTo>
                <a:cubicBezTo>
                  <a:pt x="400" y="758"/>
                  <a:pt x="400" y="758"/>
                  <a:pt x="401" y="758"/>
                </a:cubicBezTo>
                <a:cubicBezTo>
                  <a:pt x="402" y="758"/>
                  <a:pt x="403" y="758"/>
                  <a:pt x="403" y="757"/>
                </a:cubicBezTo>
                <a:cubicBezTo>
                  <a:pt x="598" y="563"/>
                  <a:pt x="598" y="563"/>
                  <a:pt x="598" y="563"/>
                </a:cubicBezTo>
                <a:cubicBezTo>
                  <a:pt x="599" y="561"/>
                  <a:pt x="599" y="559"/>
                  <a:pt x="598" y="558"/>
                </a:cubicBezTo>
                <a:cubicBezTo>
                  <a:pt x="597" y="557"/>
                  <a:pt x="595" y="557"/>
                  <a:pt x="594" y="558"/>
                </a:cubicBezTo>
                <a:cubicBezTo>
                  <a:pt x="399" y="753"/>
                  <a:pt x="399" y="753"/>
                  <a:pt x="399" y="753"/>
                </a:cubicBezTo>
                <a:cubicBezTo>
                  <a:pt x="398" y="754"/>
                  <a:pt x="398" y="756"/>
                  <a:pt x="399" y="757"/>
                </a:cubicBezTo>
                <a:close/>
                <a:moveTo>
                  <a:pt x="1146" y="24"/>
                </a:moveTo>
                <a:cubicBezTo>
                  <a:pt x="1147" y="25"/>
                  <a:pt x="1147" y="25"/>
                  <a:pt x="1148" y="25"/>
                </a:cubicBezTo>
                <a:cubicBezTo>
                  <a:pt x="1149" y="25"/>
                  <a:pt x="1150" y="25"/>
                  <a:pt x="1150" y="24"/>
                </a:cubicBezTo>
                <a:cubicBezTo>
                  <a:pt x="1154" y="20"/>
                  <a:pt x="1154" y="20"/>
                  <a:pt x="1154" y="20"/>
                </a:cubicBezTo>
                <a:cubicBezTo>
                  <a:pt x="1154" y="20"/>
                  <a:pt x="1154" y="20"/>
                  <a:pt x="1154" y="20"/>
                </a:cubicBezTo>
                <a:cubicBezTo>
                  <a:pt x="1155" y="20"/>
                  <a:pt x="1155" y="20"/>
                  <a:pt x="1155" y="20"/>
                </a:cubicBezTo>
                <a:cubicBezTo>
                  <a:pt x="1157" y="18"/>
                  <a:pt x="1157" y="18"/>
                  <a:pt x="1157" y="18"/>
                </a:cubicBezTo>
                <a:cubicBezTo>
                  <a:pt x="1158" y="17"/>
                  <a:pt x="1158" y="15"/>
                  <a:pt x="1157" y="13"/>
                </a:cubicBezTo>
                <a:cubicBezTo>
                  <a:pt x="1156" y="12"/>
                  <a:pt x="1154" y="12"/>
                  <a:pt x="1152" y="13"/>
                </a:cubicBezTo>
                <a:cubicBezTo>
                  <a:pt x="1150" y="15"/>
                  <a:pt x="1150" y="15"/>
                  <a:pt x="1150" y="15"/>
                </a:cubicBezTo>
                <a:cubicBezTo>
                  <a:pt x="1150" y="16"/>
                  <a:pt x="1150" y="16"/>
                  <a:pt x="1150" y="16"/>
                </a:cubicBezTo>
                <a:cubicBezTo>
                  <a:pt x="1150" y="16"/>
                  <a:pt x="1150" y="16"/>
                  <a:pt x="1150" y="16"/>
                </a:cubicBezTo>
                <a:cubicBezTo>
                  <a:pt x="1146" y="20"/>
                  <a:pt x="1146" y="20"/>
                  <a:pt x="1146" y="20"/>
                </a:cubicBezTo>
                <a:cubicBezTo>
                  <a:pt x="1145" y="21"/>
                  <a:pt x="1145" y="23"/>
                  <a:pt x="1146" y="24"/>
                </a:cubicBezTo>
                <a:close/>
                <a:moveTo>
                  <a:pt x="870" y="301"/>
                </a:moveTo>
                <a:cubicBezTo>
                  <a:pt x="868" y="299"/>
                  <a:pt x="866" y="299"/>
                  <a:pt x="865" y="301"/>
                </a:cubicBezTo>
                <a:cubicBezTo>
                  <a:pt x="713" y="453"/>
                  <a:pt x="713" y="453"/>
                  <a:pt x="713" y="453"/>
                </a:cubicBezTo>
                <a:cubicBezTo>
                  <a:pt x="712" y="454"/>
                  <a:pt x="712" y="456"/>
                  <a:pt x="713" y="457"/>
                </a:cubicBezTo>
                <a:cubicBezTo>
                  <a:pt x="714" y="458"/>
                  <a:pt x="714" y="458"/>
                  <a:pt x="715" y="458"/>
                </a:cubicBezTo>
                <a:cubicBezTo>
                  <a:pt x="716" y="458"/>
                  <a:pt x="717" y="458"/>
                  <a:pt x="717" y="457"/>
                </a:cubicBezTo>
                <a:cubicBezTo>
                  <a:pt x="870" y="305"/>
                  <a:pt x="870" y="305"/>
                  <a:pt x="870" y="305"/>
                </a:cubicBezTo>
                <a:cubicBezTo>
                  <a:pt x="871" y="304"/>
                  <a:pt x="871" y="302"/>
                  <a:pt x="870" y="301"/>
                </a:cubicBezTo>
                <a:close/>
                <a:moveTo>
                  <a:pt x="1091" y="73"/>
                </a:moveTo>
                <a:cubicBezTo>
                  <a:pt x="1091" y="73"/>
                  <a:pt x="1091" y="73"/>
                  <a:pt x="1091" y="73"/>
                </a:cubicBezTo>
                <a:cubicBezTo>
                  <a:pt x="906" y="259"/>
                  <a:pt x="906" y="259"/>
                  <a:pt x="906" y="259"/>
                </a:cubicBezTo>
                <a:cubicBezTo>
                  <a:pt x="905" y="260"/>
                  <a:pt x="905" y="262"/>
                  <a:pt x="906" y="264"/>
                </a:cubicBezTo>
                <a:cubicBezTo>
                  <a:pt x="907" y="264"/>
                  <a:pt x="908" y="265"/>
                  <a:pt x="909" y="265"/>
                </a:cubicBezTo>
                <a:cubicBezTo>
                  <a:pt x="909" y="265"/>
                  <a:pt x="910" y="264"/>
                  <a:pt x="911" y="264"/>
                </a:cubicBezTo>
                <a:cubicBezTo>
                  <a:pt x="1109" y="65"/>
                  <a:pt x="1109" y="65"/>
                  <a:pt x="1109" y="65"/>
                </a:cubicBezTo>
                <a:cubicBezTo>
                  <a:pt x="1114" y="60"/>
                  <a:pt x="1114" y="60"/>
                  <a:pt x="1114" y="60"/>
                </a:cubicBezTo>
                <a:cubicBezTo>
                  <a:pt x="1116" y="59"/>
                  <a:pt x="1116" y="57"/>
                  <a:pt x="1114" y="56"/>
                </a:cubicBezTo>
                <a:cubicBezTo>
                  <a:pt x="1113" y="55"/>
                  <a:pt x="1111" y="55"/>
                  <a:pt x="1110" y="56"/>
                </a:cubicBezTo>
                <a:cubicBezTo>
                  <a:pt x="1105" y="61"/>
                  <a:pt x="1105" y="61"/>
                  <a:pt x="1105" y="61"/>
                </a:cubicBezTo>
                <a:cubicBezTo>
                  <a:pt x="1103" y="63"/>
                  <a:pt x="1103" y="63"/>
                  <a:pt x="1103" y="63"/>
                </a:cubicBezTo>
                <a:cubicBezTo>
                  <a:pt x="1103" y="63"/>
                  <a:pt x="1102" y="63"/>
                  <a:pt x="1102" y="63"/>
                </a:cubicBezTo>
                <a:lnTo>
                  <a:pt x="1091" y="73"/>
                </a:lnTo>
                <a:close/>
                <a:moveTo>
                  <a:pt x="597" y="569"/>
                </a:moveTo>
                <a:cubicBezTo>
                  <a:pt x="399" y="767"/>
                  <a:pt x="399" y="767"/>
                  <a:pt x="399" y="767"/>
                </a:cubicBezTo>
                <a:cubicBezTo>
                  <a:pt x="398" y="768"/>
                  <a:pt x="398" y="770"/>
                  <a:pt x="399" y="771"/>
                </a:cubicBezTo>
                <a:cubicBezTo>
                  <a:pt x="399" y="772"/>
                  <a:pt x="400" y="772"/>
                  <a:pt x="401" y="772"/>
                </a:cubicBezTo>
                <a:cubicBezTo>
                  <a:pt x="402" y="772"/>
                  <a:pt x="403" y="772"/>
                  <a:pt x="403" y="771"/>
                </a:cubicBezTo>
                <a:cubicBezTo>
                  <a:pt x="601" y="573"/>
                  <a:pt x="601" y="573"/>
                  <a:pt x="601" y="573"/>
                </a:cubicBezTo>
                <a:cubicBezTo>
                  <a:pt x="603" y="572"/>
                  <a:pt x="603" y="570"/>
                  <a:pt x="601" y="569"/>
                </a:cubicBezTo>
                <a:cubicBezTo>
                  <a:pt x="600" y="568"/>
                  <a:pt x="598" y="568"/>
                  <a:pt x="597" y="569"/>
                </a:cubicBezTo>
                <a:close/>
                <a:moveTo>
                  <a:pt x="880" y="308"/>
                </a:moveTo>
                <a:cubicBezTo>
                  <a:pt x="881" y="307"/>
                  <a:pt x="881" y="305"/>
                  <a:pt x="880" y="304"/>
                </a:cubicBezTo>
                <a:cubicBezTo>
                  <a:pt x="879" y="303"/>
                  <a:pt x="877" y="303"/>
                  <a:pt x="876" y="304"/>
                </a:cubicBezTo>
                <a:cubicBezTo>
                  <a:pt x="720" y="460"/>
                  <a:pt x="720" y="460"/>
                  <a:pt x="720" y="460"/>
                </a:cubicBezTo>
                <a:cubicBezTo>
                  <a:pt x="719" y="461"/>
                  <a:pt x="719" y="463"/>
                  <a:pt x="720" y="464"/>
                </a:cubicBezTo>
                <a:cubicBezTo>
                  <a:pt x="720" y="465"/>
                  <a:pt x="721" y="465"/>
                  <a:pt x="722" y="465"/>
                </a:cubicBezTo>
                <a:cubicBezTo>
                  <a:pt x="723" y="465"/>
                  <a:pt x="724" y="465"/>
                  <a:pt x="724" y="464"/>
                </a:cubicBezTo>
                <a:lnTo>
                  <a:pt x="880" y="308"/>
                </a:lnTo>
                <a:close/>
                <a:moveTo>
                  <a:pt x="966" y="214"/>
                </a:moveTo>
                <a:cubicBezTo>
                  <a:pt x="965" y="215"/>
                  <a:pt x="965" y="217"/>
                  <a:pt x="966" y="218"/>
                </a:cubicBezTo>
                <a:cubicBezTo>
                  <a:pt x="967" y="219"/>
                  <a:pt x="968" y="219"/>
                  <a:pt x="968" y="219"/>
                </a:cubicBezTo>
                <a:cubicBezTo>
                  <a:pt x="969" y="219"/>
                  <a:pt x="970" y="219"/>
                  <a:pt x="971" y="218"/>
                </a:cubicBezTo>
                <a:cubicBezTo>
                  <a:pt x="1116" y="73"/>
                  <a:pt x="1116" y="73"/>
                  <a:pt x="1116" y="73"/>
                </a:cubicBezTo>
                <a:cubicBezTo>
                  <a:pt x="1116" y="72"/>
                  <a:pt x="1116" y="72"/>
                  <a:pt x="1116" y="72"/>
                </a:cubicBezTo>
                <a:cubicBezTo>
                  <a:pt x="1124" y="65"/>
                  <a:pt x="1124" y="65"/>
                  <a:pt x="1124" y="65"/>
                </a:cubicBezTo>
                <a:cubicBezTo>
                  <a:pt x="1128" y="60"/>
                  <a:pt x="1128" y="60"/>
                  <a:pt x="1128" y="60"/>
                </a:cubicBezTo>
                <a:cubicBezTo>
                  <a:pt x="1133" y="56"/>
                  <a:pt x="1133" y="56"/>
                  <a:pt x="1133" y="56"/>
                </a:cubicBezTo>
                <a:cubicBezTo>
                  <a:pt x="1136" y="53"/>
                  <a:pt x="1136" y="53"/>
                  <a:pt x="1136" y="53"/>
                </a:cubicBezTo>
                <a:cubicBezTo>
                  <a:pt x="1137" y="52"/>
                  <a:pt x="1137" y="50"/>
                  <a:pt x="1136" y="49"/>
                </a:cubicBezTo>
                <a:cubicBezTo>
                  <a:pt x="1134" y="47"/>
                  <a:pt x="1132" y="47"/>
                  <a:pt x="1131" y="49"/>
                </a:cubicBezTo>
                <a:cubicBezTo>
                  <a:pt x="1128" y="52"/>
                  <a:pt x="1128" y="52"/>
                  <a:pt x="1128" y="52"/>
                </a:cubicBezTo>
                <a:cubicBezTo>
                  <a:pt x="1118" y="62"/>
                  <a:pt x="1118" y="62"/>
                  <a:pt x="1118" y="62"/>
                </a:cubicBezTo>
                <a:cubicBezTo>
                  <a:pt x="1118" y="62"/>
                  <a:pt x="1118" y="62"/>
                  <a:pt x="1118" y="62"/>
                </a:cubicBezTo>
                <a:cubicBezTo>
                  <a:pt x="1112" y="68"/>
                  <a:pt x="1112" y="68"/>
                  <a:pt x="1112" y="68"/>
                </a:cubicBezTo>
                <a:lnTo>
                  <a:pt x="966" y="214"/>
                </a:lnTo>
                <a:close/>
                <a:moveTo>
                  <a:pt x="956" y="229"/>
                </a:moveTo>
                <a:cubicBezTo>
                  <a:pt x="954" y="227"/>
                  <a:pt x="952" y="227"/>
                  <a:pt x="951" y="229"/>
                </a:cubicBezTo>
                <a:cubicBezTo>
                  <a:pt x="923" y="257"/>
                  <a:pt x="923" y="257"/>
                  <a:pt x="923" y="257"/>
                </a:cubicBezTo>
                <a:cubicBezTo>
                  <a:pt x="914" y="265"/>
                  <a:pt x="914" y="265"/>
                  <a:pt x="914" y="265"/>
                </a:cubicBezTo>
                <a:cubicBezTo>
                  <a:pt x="913" y="267"/>
                  <a:pt x="913" y="269"/>
                  <a:pt x="914" y="270"/>
                </a:cubicBezTo>
                <a:cubicBezTo>
                  <a:pt x="915" y="270"/>
                  <a:pt x="916" y="271"/>
                  <a:pt x="917" y="271"/>
                </a:cubicBezTo>
                <a:cubicBezTo>
                  <a:pt x="917" y="271"/>
                  <a:pt x="918" y="270"/>
                  <a:pt x="919" y="270"/>
                </a:cubicBezTo>
                <a:cubicBezTo>
                  <a:pt x="927" y="261"/>
                  <a:pt x="927" y="261"/>
                  <a:pt x="927" y="261"/>
                </a:cubicBezTo>
                <a:cubicBezTo>
                  <a:pt x="956" y="233"/>
                  <a:pt x="956" y="233"/>
                  <a:pt x="956" y="233"/>
                </a:cubicBezTo>
                <a:cubicBezTo>
                  <a:pt x="957" y="232"/>
                  <a:pt x="957" y="230"/>
                  <a:pt x="956" y="229"/>
                </a:cubicBezTo>
                <a:close/>
                <a:moveTo>
                  <a:pt x="1158" y="27"/>
                </a:moveTo>
                <a:cubicBezTo>
                  <a:pt x="1158" y="27"/>
                  <a:pt x="1159" y="28"/>
                  <a:pt x="1160" y="28"/>
                </a:cubicBezTo>
                <a:cubicBezTo>
                  <a:pt x="1161" y="28"/>
                  <a:pt x="1161" y="27"/>
                  <a:pt x="1162" y="27"/>
                </a:cubicBezTo>
                <a:cubicBezTo>
                  <a:pt x="1167" y="21"/>
                  <a:pt x="1167" y="21"/>
                  <a:pt x="1167" y="21"/>
                </a:cubicBezTo>
                <a:cubicBezTo>
                  <a:pt x="1168" y="20"/>
                  <a:pt x="1168" y="18"/>
                  <a:pt x="1167" y="17"/>
                </a:cubicBezTo>
                <a:cubicBezTo>
                  <a:pt x="1166" y="16"/>
                  <a:pt x="1164" y="16"/>
                  <a:pt x="1163" y="17"/>
                </a:cubicBezTo>
                <a:cubicBezTo>
                  <a:pt x="1158" y="22"/>
                  <a:pt x="1158" y="22"/>
                  <a:pt x="1158" y="22"/>
                </a:cubicBezTo>
                <a:cubicBezTo>
                  <a:pt x="1156" y="23"/>
                  <a:pt x="1156" y="25"/>
                  <a:pt x="1158" y="27"/>
                </a:cubicBezTo>
                <a:close/>
                <a:moveTo>
                  <a:pt x="593" y="594"/>
                </a:moveTo>
                <a:cubicBezTo>
                  <a:pt x="592" y="594"/>
                  <a:pt x="593" y="594"/>
                  <a:pt x="592" y="593"/>
                </a:cubicBezTo>
                <a:cubicBezTo>
                  <a:pt x="592" y="593"/>
                  <a:pt x="592" y="593"/>
                  <a:pt x="592" y="593"/>
                </a:cubicBezTo>
                <a:cubicBezTo>
                  <a:pt x="592" y="593"/>
                  <a:pt x="592" y="593"/>
                  <a:pt x="592" y="593"/>
                </a:cubicBezTo>
                <a:cubicBezTo>
                  <a:pt x="592" y="593"/>
                  <a:pt x="592" y="593"/>
                  <a:pt x="592" y="592"/>
                </a:cubicBezTo>
                <a:cubicBezTo>
                  <a:pt x="592" y="592"/>
                  <a:pt x="592" y="592"/>
                  <a:pt x="592" y="592"/>
                </a:cubicBezTo>
                <a:cubicBezTo>
                  <a:pt x="592" y="592"/>
                  <a:pt x="592" y="592"/>
                  <a:pt x="592" y="592"/>
                </a:cubicBezTo>
                <a:cubicBezTo>
                  <a:pt x="592" y="592"/>
                  <a:pt x="592" y="592"/>
                  <a:pt x="592" y="592"/>
                </a:cubicBezTo>
                <a:cubicBezTo>
                  <a:pt x="591" y="592"/>
                  <a:pt x="591" y="592"/>
                  <a:pt x="591" y="592"/>
                </a:cubicBezTo>
                <a:cubicBezTo>
                  <a:pt x="591" y="592"/>
                  <a:pt x="591" y="592"/>
                  <a:pt x="591" y="592"/>
                </a:cubicBezTo>
                <a:cubicBezTo>
                  <a:pt x="591" y="592"/>
                  <a:pt x="591" y="592"/>
                  <a:pt x="591" y="592"/>
                </a:cubicBezTo>
                <a:cubicBezTo>
                  <a:pt x="591" y="592"/>
                  <a:pt x="591" y="592"/>
                  <a:pt x="591" y="592"/>
                </a:cubicBezTo>
                <a:cubicBezTo>
                  <a:pt x="590" y="592"/>
                  <a:pt x="590" y="592"/>
                  <a:pt x="590" y="592"/>
                </a:cubicBezTo>
                <a:cubicBezTo>
                  <a:pt x="590" y="592"/>
                  <a:pt x="590" y="592"/>
                  <a:pt x="590" y="592"/>
                </a:cubicBezTo>
                <a:cubicBezTo>
                  <a:pt x="590" y="592"/>
                  <a:pt x="589" y="592"/>
                  <a:pt x="589" y="592"/>
                </a:cubicBezTo>
                <a:cubicBezTo>
                  <a:pt x="589" y="592"/>
                  <a:pt x="589" y="592"/>
                  <a:pt x="589" y="592"/>
                </a:cubicBezTo>
                <a:cubicBezTo>
                  <a:pt x="589" y="592"/>
                  <a:pt x="589" y="592"/>
                  <a:pt x="589" y="592"/>
                </a:cubicBezTo>
                <a:cubicBezTo>
                  <a:pt x="589" y="592"/>
                  <a:pt x="589" y="592"/>
                  <a:pt x="588" y="592"/>
                </a:cubicBezTo>
                <a:cubicBezTo>
                  <a:pt x="588" y="592"/>
                  <a:pt x="588" y="592"/>
                  <a:pt x="588" y="592"/>
                </a:cubicBezTo>
                <a:cubicBezTo>
                  <a:pt x="588" y="592"/>
                  <a:pt x="588" y="592"/>
                  <a:pt x="588" y="592"/>
                </a:cubicBezTo>
                <a:cubicBezTo>
                  <a:pt x="588" y="592"/>
                  <a:pt x="588" y="592"/>
                  <a:pt x="587" y="592"/>
                </a:cubicBezTo>
                <a:cubicBezTo>
                  <a:pt x="401" y="779"/>
                  <a:pt x="401" y="779"/>
                  <a:pt x="401" y="779"/>
                </a:cubicBezTo>
                <a:cubicBezTo>
                  <a:pt x="400" y="780"/>
                  <a:pt x="400" y="782"/>
                  <a:pt x="401" y="784"/>
                </a:cubicBezTo>
                <a:cubicBezTo>
                  <a:pt x="401" y="784"/>
                  <a:pt x="402" y="784"/>
                  <a:pt x="403" y="784"/>
                </a:cubicBezTo>
                <a:cubicBezTo>
                  <a:pt x="404" y="784"/>
                  <a:pt x="404" y="784"/>
                  <a:pt x="405" y="784"/>
                </a:cubicBezTo>
                <a:cubicBezTo>
                  <a:pt x="591" y="598"/>
                  <a:pt x="591" y="598"/>
                  <a:pt x="591" y="598"/>
                </a:cubicBezTo>
                <a:cubicBezTo>
                  <a:pt x="591" y="598"/>
                  <a:pt x="591" y="598"/>
                  <a:pt x="591" y="598"/>
                </a:cubicBezTo>
                <a:cubicBezTo>
                  <a:pt x="592" y="597"/>
                  <a:pt x="592" y="597"/>
                  <a:pt x="592" y="597"/>
                </a:cubicBezTo>
                <a:cubicBezTo>
                  <a:pt x="592" y="597"/>
                  <a:pt x="592" y="597"/>
                  <a:pt x="592" y="597"/>
                </a:cubicBezTo>
                <a:cubicBezTo>
                  <a:pt x="592" y="597"/>
                  <a:pt x="592" y="597"/>
                  <a:pt x="592" y="597"/>
                </a:cubicBezTo>
                <a:cubicBezTo>
                  <a:pt x="592" y="597"/>
                  <a:pt x="592" y="597"/>
                  <a:pt x="592" y="597"/>
                </a:cubicBezTo>
                <a:cubicBezTo>
                  <a:pt x="592" y="597"/>
                  <a:pt x="592" y="597"/>
                  <a:pt x="592" y="597"/>
                </a:cubicBezTo>
                <a:cubicBezTo>
                  <a:pt x="592" y="597"/>
                  <a:pt x="592" y="596"/>
                  <a:pt x="592" y="596"/>
                </a:cubicBezTo>
                <a:cubicBezTo>
                  <a:pt x="592" y="596"/>
                  <a:pt x="592" y="596"/>
                  <a:pt x="592" y="596"/>
                </a:cubicBezTo>
                <a:cubicBezTo>
                  <a:pt x="592" y="596"/>
                  <a:pt x="592" y="596"/>
                  <a:pt x="592" y="596"/>
                </a:cubicBezTo>
                <a:cubicBezTo>
                  <a:pt x="593" y="596"/>
                  <a:pt x="592" y="596"/>
                  <a:pt x="593" y="595"/>
                </a:cubicBezTo>
                <a:cubicBezTo>
                  <a:pt x="593" y="595"/>
                  <a:pt x="593" y="595"/>
                  <a:pt x="593" y="595"/>
                </a:cubicBezTo>
                <a:cubicBezTo>
                  <a:pt x="593" y="595"/>
                  <a:pt x="593" y="595"/>
                  <a:pt x="593" y="595"/>
                </a:cubicBezTo>
                <a:cubicBezTo>
                  <a:pt x="593" y="595"/>
                  <a:pt x="593" y="594"/>
                  <a:pt x="593" y="594"/>
                </a:cubicBezTo>
                <a:cubicBezTo>
                  <a:pt x="593" y="594"/>
                  <a:pt x="593" y="594"/>
                  <a:pt x="593" y="594"/>
                </a:cubicBezTo>
                <a:close/>
                <a:moveTo>
                  <a:pt x="1115" y="79"/>
                </a:moveTo>
                <a:cubicBezTo>
                  <a:pt x="1106" y="87"/>
                  <a:pt x="1106" y="87"/>
                  <a:pt x="1106" y="87"/>
                </a:cubicBezTo>
                <a:cubicBezTo>
                  <a:pt x="1106" y="88"/>
                  <a:pt x="1106" y="88"/>
                  <a:pt x="1106" y="88"/>
                </a:cubicBezTo>
                <a:cubicBezTo>
                  <a:pt x="1106" y="88"/>
                  <a:pt x="1106" y="88"/>
                  <a:pt x="1105" y="88"/>
                </a:cubicBezTo>
                <a:cubicBezTo>
                  <a:pt x="973" y="220"/>
                  <a:pt x="973" y="220"/>
                  <a:pt x="973" y="220"/>
                </a:cubicBezTo>
                <a:cubicBezTo>
                  <a:pt x="972" y="222"/>
                  <a:pt x="972" y="224"/>
                  <a:pt x="973" y="225"/>
                </a:cubicBezTo>
                <a:cubicBezTo>
                  <a:pt x="974" y="225"/>
                  <a:pt x="975" y="226"/>
                  <a:pt x="976" y="226"/>
                </a:cubicBezTo>
                <a:cubicBezTo>
                  <a:pt x="976" y="226"/>
                  <a:pt x="977" y="225"/>
                  <a:pt x="978" y="225"/>
                </a:cubicBezTo>
                <a:cubicBezTo>
                  <a:pt x="1110" y="93"/>
                  <a:pt x="1110" y="93"/>
                  <a:pt x="1110" y="93"/>
                </a:cubicBezTo>
                <a:cubicBezTo>
                  <a:pt x="1110" y="93"/>
                  <a:pt x="1110" y="92"/>
                  <a:pt x="1110" y="92"/>
                </a:cubicBezTo>
                <a:cubicBezTo>
                  <a:pt x="1110" y="92"/>
                  <a:pt x="1111" y="92"/>
                  <a:pt x="1111" y="92"/>
                </a:cubicBezTo>
                <a:cubicBezTo>
                  <a:pt x="1119" y="83"/>
                  <a:pt x="1119" y="83"/>
                  <a:pt x="1119" y="83"/>
                </a:cubicBezTo>
                <a:cubicBezTo>
                  <a:pt x="1121" y="82"/>
                  <a:pt x="1121" y="80"/>
                  <a:pt x="1119" y="79"/>
                </a:cubicBezTo>
                <a:cubicBezTo>
                  <a:pt x="1118" y="78"/>
                  <a:pt x="1116" y="78"/>
                  <a:pt x="1115" y="79"/>
                </a:cubicBezTo>
                <a:close/>
                <a:moveTo>
                  <a:pt x="889" y="309"/>
                </a:moveTo>
                <a:cubicBezTo>
                  <a:pt x="888" y="308"/>
                  <a:pt x="886" y="308"/>
                  <a:pt x="885" y="309"/>
                </a:cubicBezTo>
                <a:cubicBezTo>
                  <a:pt x="724" y="470"/>
                  <a:pt x="724" y="470"/>
                  <a:pt x="724" y="470"/>
                </a:cubicBezTo>
                <a:cubicBezTo>
                  <a:pt x="723" y="471"/>
                  <a:pt x="723" y="473"/>
                  <a:pt x="724" y="474"/>
                </a:cubicBezTo>
                <a:cubicBezTo>
                  <a:pt x="725" y="475"/>
                  <a:pt x="726" y="475"/>
                  <a:pt x="726" y="475"/>
                </a:cubicBezTo>
                <a:cubicBezTo>
                  <a:pt x="727" y="475"/>
                  <a:pt x="728" y="475"/>
                  <a:pt x="729" y="474"/>
                </a:cubicBezTo>
                <a:cubicBezTo>
                  <a:pt x="889" y="313"/>
                  <a:pt x="889" y="313"/>
                  <a:pt x="889" y="313"/>
                </a:cubicBezTo>
                <a:cubicBezTo>
                  <a:pt x="891" y="312"/>
                  <a:pt x="891" y="310"/>
                  <a:pt x="889" y="309"/>
                </a:cubicBezTo>
                <a:close/>
                <a:moveTo>
                  <a:pt x="929" y="273"/>
                </a:moveTo>
                <a:cubicBezTo>
                  <a:pt x="929" y="273"/>
                  <a:pt x="929" y="273"/>
                  <a:pt x="929" y="273"/>
                </a:cubicBezTo>
                <a:cubicBezTo>
                  <a:pt x="933" y="270"/>
                  <a:pt x="933" y="270"/>
                  <a:pt x="933" y="270"/>
                </a:cubicBezTo>
                <a:cubicBezTo>
                  <a:pt x="933" y="270"/>
                  <a:pt x="933" y="270"/>
                  <a:pt x="933" y="270"/>
                </a:cubicBezTo>
                <a:cubicBezTo>
                  <a:pt x="933" y="270"/>
                  <a:pt x="933" y="270"/>
                  <a:pt x="933" y="270"/>
                </a:cubicBezTo>
                <a:cubicBezTo>
                  <a:pt x="935" y="268"/>
                  <a:pt x="935" y="268"/>
                  <a:pt x="935" y="268"/>
                </a:cubicBezTo>
                <a:cubicBezTo>
                  <a:pt x="936" y="266"/>
                  <a:pt x="936" y="264"/>
                  <a:pt x="935" y="263"/>
                </a:cubicBezTo>
                <a:cubicBezTo>
                  <a:pt x="934" y="262"/>
                  <a:pt x="932" y="262"/>
                  <a:pt x="931" y="263"/>
                </a:cubicBezTo>
                <a:cubicBezTo>
                  <a:pt x="929" y="265"/>
                  <a:pt x="929" y="265"/>
                  <a:pt x="929" y="265"/>
                </a:cubicBezTo>
                <a:cubicBezTo>
                  <a:pt x="929" y="265"/>
                  <a:pt x="928" y="265"/>
                  <a:pt x="928" y="265"/>
                </a:cubicBezTo>
                <a:cubicBezTo>
                  <a:pt x="928" y="266"/>
                  <a:pt x="928" y="266"/>
                  <a:pt x="928" y="266"/>
                </a:cubicBezTo>
                <a:cubicBezTo>
                  <a:pt x="925" y="269"/>
                  <a:pt x="925" y="269"/>
                  <a:pt x="925" y="269"/>
                </a:cubicBezTo>
                <a:cubicBezTo>
                  <a:pt x="925" y="269"/>
                  <a:pt x="925" y="269"/>
                  <a:pt x="925" y="269"/>
                </a:cubicBezTo>
                <a:cubicBezTo>
                  <a:pt x="925" y="269"/>
                  <a:pt x="925" y="269"/>
                  <a:pt x="925" y="269"/>
                </a:cubicBezTo>
                <a:cubicBezTo>
                  <a:pt x="918" y="276"/>
                  <a:pt x="918" y="276"/>
                  <a:pt x="918" y="276"/>
                </a:cubicBezTo>
                <a:cubicBezTo>
                  <a:pt x="917" y="277"/>
                  <a:pt x="917" y="279"/>
                  <a:pt x="918" y="280"/>
                </a:cubicBezTo>
                <a:cubicBezTo>
                  <a:pt x="919" y="281"/>
                  <a:pt x="919" y="281"/>
                  <a:pt x="920" y="281"/>
                </a:cubicBezTo>
                <a:cubicBezTo>
                  <a:pt x="921" y="281"/>
                  <a:pt x="922" y="281"/>
                  <a:pt x="922" y="280"/>
                </a:cubicBezTo>
                <a:cubicBezTo>
                  <a:pt x="929" y="274"/>
                  <a:pt x="929" y="274"/>
                  <a:pt x="929" y="274"/>
                </a:cubicBezTo>
                <a:cubicBezTo>
                  <a:pt x="929" y="274"/>
                  <a:pt x="929" y="274"/>
                  <a:pt x="929" y="273"/>
                </a:cubicBezTo>
                <a:close/>
                <a:moveTo>
                  <a:pt x="950" y="244"/>
                </a:moveTo>
                <a:cubicBezTo>
                  <a:pt x="942" y="252"/>
                  <a:pt x="942" y="252"/>
                  <a:pt x="942" y="252"/>
                </a:cubicBezTo>
                <a:cubicBezTo>
                  <a:pt x="941" y="253"/>
                  <a:pt x="941" y="255"/>
                  <a:pt x="942" y="256"/>
                </a:cubicBezTo>
                <a:cubicBezTo>
                  <a:pt x="943" y="257"/>
                  <a:pt x="943" y="257"/>
                  <a:pt x="944" y="257"/>
                </a:cubicBezTo>
                <a:cubicBezTo>
                  <a:pt x="945" y="257"/>
                  <a:pt x="946" y="257"/>
                  <a:pt x="946" y="256"/>
                </a:cubicBezTo>
                <a:cubicBezTo>
                  <a:pt x="954" y="248"/>
                  <a:pt x="954" y="248"/>
                  <a:pt x="954" y="248"/>
                </a:cubicBezTo>
                <a:cubicBezTo>
                  <a:pt x="955" y="247"/>
                  <a:pt x="955" y="245"/>
                  <a:pt x="954" y="244"/>
                </a:cubicBezTo>
                <a:cubicBezTo>
                  <a:pt x="953" y="243"/>
                  <a:pt x="951" y="243"/>
                  <a:pt x="950" y="244"/>
                </a:cubicBezTo>
                <a:close/>
                <a:moveTo>
                  <a:pt x="574" y="620"/>
                </a:moveTo>
                <a:cubicBezTo>
                  <a:pt x="401" y="792"/>
                  <a:pt x="401" y="792"/>
                  <a:pt x="401" y="792"/>
                </a:cubicBezTo>
                <a:cubicBezTo>
                  <a:pt x="400" y="794"/>
                  <a:pt x="400" y="796"/>
                  <a:pt x="401" y="797"/>
                </a:cubicBezTo>
                <a:cubicBezTo>
                  <a:pt x="402" y="797"/>
                  <a:pt x="403" y="798"/>
                  <a:pt x="404" y="798"/>
                </a:cubicBezTo>
                <a:cubicBezTo>
                  <a:pt x="404" y="798"/>
                  <a:pt x="405" y="797"/>
                  <a:pt x="406" y="797"/>
                </a:cubicBezTo>
                <a:cubicBezTo>
                  <a:pt x="578" y="625"/>
                  <a:pt x="578" y="625"/>
                  <a:pt x="578" y="625"/>
                </a:cubicBezTo>
                <a:cubicBezTo>
                  <a:pt x="579" y="623"/>
                  <a:pt x="579" y="622"/>
                  <a:pt x="578" y="620"/>
                </a:cubicBezTo>
                <a:cubicBezTo>
                  <a:pt x="577" y="619"/>
                  <a:pt x="575" y="619"/>
                  <a:pt x="574" y="620"/>
                </a:cubicBezTo>
                <a:close/>
                <a:moveTo>
                  <a:pt x="1150" y="52"/>
                </a:moveTo>
                <a:cubicBezTo>
                  <a:pt x="1152" y="50"/>
                  <a:pt x="1152" y="50"/>
                  <a:pt x="1152" y="50"/>
                </a:cubicBezTo>
                <a:cubicBezTo>
                  <a:pt x="1153" y="50"/>
                  <a:pt x="1153" y="50"/>
                  <a:pt x="1153" y="50"/>
                </a:cubicBezTo>
                <a:cubicBezTo>
                  <a:pt x="1155" y="48"/>
                  <a:pt x="1155" y="48"/>
                  <a:pt x="1155" y="48"/>
                </a:cubicBezTo>
                <a:cubicBezTo>
                  <a:pt x="1155" y="48"/>
                  <a:pt x="1155" y="48"/>
                  <a:pt x="1155" y="48"/>
                </a:cubicBezTo>
                <a:cubicBezTo>
                  <a:pt x="1160" y="42"/>
                  <a:pt x="1160" y="42"/>
                  <a:pt x="1160" y="42"/>
                </a:cubicBezTo>
                <a:cubicBezTo>
                  <a:pt x="1162" y="41"/>
                  <a:pt x="1162" y="39"/>
                  <a:pt x="1160" y="38"/>
                </a:cubicBezTo>
                <a:cubicBezTo>
                  <a:pt x="1159" y="37"/>
                  <a:pt x="1157" y="37"/>
                  <a:pt x="1156" y="38"/>
                </a:cubicBezTo>
                <a:cubicBezTo>
                  <a:pt x="1149" y="45"/>
                  <a:pt x="1149" y="45"/>
                  <a:pt x="1149" y="45"/>
                </a:cubicBezTo>
                <a:cubicBezTo>
                  <a:pt x="1121" y="73"/>
                  <a:pt x="1121" y="73"/>
                  <a:pt x="1121" y="73"/>
                </a:cubicBezTo>
                <a:cubicBezTo>
                  <a:pt x="1119" y="75"/>
                  <a:pt x="1119" y="76"/>
                  <a:pt x="1121" y="78"/>
                </a:cubicBezTo>
                <a:cubicBezTo>
                  <a:pt x="1121" y="78"/>
                  <a:pt x="1122" y="79"/>
                  <a:pt x="1123" y="79"/>
                </a:cubicBezTo>
                <a:cubicBezTo>
                  <a:pt x="1123" y="79"/>
                  <a:pt x="1124" y="78"/>
                  <a:pt x="1125" y="78"/>
                </a:cubicBezTo>
                <a:cubicBezTo>
                  <a:pt x="1142" y="60"/>
                  <a:pt x="1142" y="60"/>
                  <a:pt x="1142" y="60"/>
                </a:cubicBezTo>
                <a:cubicBezTo>
                  <a:pt x="1142" y="60"/>
                  <a:pt x="1142" y="60"/>
                  <a:pt x="1142" y="60"/>
                </a:cubicBezTo>
                <a:cubicBezTo>
                  <a:pt x="1150" y="52"/>
                  <a:pt x="1150" y="52"/>
                  <a:pt x="1150" y="52"/>
                </a:cubicBezTo>
                <a:close/>
                <a:moveTo>
                  <a:pt x="945" y="272"/>
                </a:moveTo>
                <a:cubicBezTo>
                  <a:pt x="950" y="266"/>
                  <a:pt x="950" y="266"/>
                  <a:pt x="950" y="266"/>
                </a:cubicBezTo>
                <a:cubicBezTo>
                  <a:pt x="961" y="256"/>
                  <a:pt x="961" y="256"/>
                  <a:pt x="961" y="256"/>
                </a:cubicBezTo>
                <a:cubicBezTo>
                  <a:pt x="961" y="256"/>
                  <a:pt x="961" y="255"/>
                  <a:pt x="961" y="255"/>
                </a:cubicBezTo>
                <a:cubicBezTo>
                  <a:pt x="961" y="255"/>
                  <a:pt x="962" y="255"/>
                  <a:pt x="962" y="255"/>
                </a:cubicBezTo>
                <a:cubicBezTo>
                  <a:pt x="965" y="252"/>
                  <a:pt x="965" y="252"/>
                  <a:pt x="965" y="252"/>
                </a:cubicBezTo>
                <a:cubicBezTo>
                  <a:pt x="966" y="251"/>
                  <a:pt x="966" y="249"/>
                  <a:pt x="965" y="247"/>
                </a:cubicBezTo>
                <a:cubicBezTo>
                  <a:pt x="964" y="246"/>
                  <a:pt x="962" y="246"/>
                  <a:pt x="960" y="247"/>
                </a:cubicBezTo>
                <a:cubicBezTo>
                  <a:pt x="958" y="250"/>
                  <a:pt x="958" y="250"/>
                  <a:pt x="958" y="250"/>
                </a:cubicBezTo>
                <a:cubicBezTo>
                  <a:pt x="957" y="250"/>
                  <a:pt x="957" y="251"/>
                  <a:pt x="957" y="251"/>
                </a:cubicBezTo>
                <a:cubicBezTo>
                  <a:pt x="957" y="251"/>
                  <a:pt x="957" y="251"/>
                  <a:pt x="956" y="251"/>
                </a:cubicBezTo>
                <a:cubicBezTo>
                  <a:pt x="946" y="262"/>
                  <a:pt x="946" y="262"/>
                  <a:pt x="946" y="262"/>
                </a:cubicBezTo>
                <a:cubicBezTo>
                  <a:pt x="940" y="267"/>
                  <a:pt x="940" y="267"/>
                  <a:pt x="940" y="267"/>
                </a:cubicBezTo>
                <a:cubicBezTo>
                  <a:pt x="939" y="269"/>
                  <a:pt x="939" y="271"/>
                  <a:pt x="940" y="272"/>
                </a:cubicBezTo>
                <a:cubicBezTo>
                  <a:pt x="941" y="272"/>
                  <a:pt x="942" y="273"/>
                  <a:pt x="943" y="273"/>
                </a:cubicBezTo>
                <a:cubicBezTo>
                  <a:pt x="943" y="273"/>
                  <a:pt x="944" y="272"/>
                  <a:pt x="945" y="272"/>
                </a:cubicBezTo>
                <a:close/>
                <a:moveTo>
                  <a:pt x="1184" y="31"/>
                </a:moveTo>
                <a:cubicBezTo>
                  <a:pt x="1185" y="31"/>
                  <a:pt x="1186" y="31"/>
                  <a:pt x="1186" y="30"/>
                </a:cubicBezTo>
                <a:cubicBezTo>
                  <a:pt x="1190" y="27"/>
                  <a:pt x="1190" y="27"/>
                  <a:pt x="1190" y="27"/>
                </a:cubicBezTo>
                <a:cubicBezTo>
                  <a:pt x="1191" y="25"/>
                  <a:pt x="1191" y="23"/>
                  <a:pt x="1190" y="22"/>
                </a:cubicBezTo>
                <a:cubicBezTo>
                  <a:pt x="1189" y="21"/>
                  <a:pt x="1187" y="21"/>
                  <a:pt x="1186" y="22"/>
                </a:cubicBezTo>
                <a:cubicBezTo>
                  <a:pt x="1182" y="26"/>
                  <a:pt x="1182" y="26"/>
                  <a:pt x="1182" y="26"/>
                </a:cubicBezTo>
                <a:cubicBezTo>
                  <a:pt x="1181" y="27"/>
                  <a:pt x="1181" y="29"/>
                  <a:pt x="1182" y="30"/>
                </a:cubicBezTo>
                <a:cubicBezTo>
                  <a:pt x="1182" y="31"/>
                  <a:pt x="1183" y="31"/>
                  <a:pt x="1184" y="31"/>
                </a:cubicBezTo>
                <a:close/>
                <a:moveTo>
                  <a:pt x="897" y="315"/>
                </a:moveTo>
                <a:cubicBezTo>
                  <a:pt x="896" y="314"/>
                  <a:pt x="894" y="314"/>
                  <a:pt x="893" y="315"/>
                </a:cubicBezTo>
                <a:cubicBezTo>
                  <a:pt x="731" y="477"/>
                  <a:pt x="731" y="477"/>
                  <a:pt x="731" y="477"/>
                </a:cubicBezTo>
                <a:cubicBezTo>
                  <a:pt x="729" y="478"/>
                  <a:pt x="729" y="480"/>
                  <a:pt x="731" y="482"/>
                </a:cubicBezTo>
                <a:cubicBezTo>
                  <a:pt x="731" y="482"/>
                  <a:pt x="732" y="483"/>
                  <a:pt x="733" y="483"/>
                </a:cubicBezTo>
                <a:cubicBezTo>
                  <a:pt x="734" y="483"/>
                  <a:pt x="734" y="482"/>
                  <a:pt x="735" y="482"/>
                </a:cubicBezTo>
                <a:cubicBezTo>
                  <a:pt x="897" y="319"/>
                  <a:pt x="897" y="319"/>
                  <a:pt x="897" y="319"/>
                </a:cubicBezTo>
                <a:cubicBezTo>
                  <a:pt x="899" y="318"/>
                  <a:pt x="899" y="316"/>
                  <a:pt x="897" y="315"/>
                </a:cubicBezTo>
                <a:close/>
                <a:moveTo>
                  <a:pt x="573" y="634"/>
                </a:moveTo>
                <a:cubicBezTo>
                  <a:pt x="406" y="802"/>
                  <a:pt x="406" y="802"/>
                  <a:pt x="406" y="802"/>
                </a:cubicBezTo>
                <a:cubicBezTo>
                  <a:pt x="406" y="802"/>
                  <a:pt x="406" y="802"/>
                  <a:pt x="406" y="802"/>
                </a:cubicBezTo>
                <a:cubicBezTo>
                  <a:pt x="403" y="804"/>
                  <a:pt x="403" y="804"/>
                  <a:pt x="403" y="804"/>
                </a:cubicBezTo>
                <a:cubicBezTo>
                  <a:pt x="402" y="806"/>
                  <a:pt x="402" y="808"/>
                  <a:pt x="403" y="809"/>
                </a:cubicBezTo>
                <a:cubicBezTo>
                  <a:pt x="404" y="809"/>
                  <a:pt x="405" y="810"/>
                  <a:pt x="406" y="810"/>
                </a:cubicBezTo>
                <a:cubicBezTo>
                  <a:pt x="406" y="810"/>
                  <a:pt x="407" y="809"/>
                  <a:pt x="407" y="809"/>
                </a:cubicBezTo>
                <a:cubicBezTo>
                  <a:pt x="409" y="806"/>
                  <a:pt x="409" y="806"/>
                  <a:pt x="409" y="806"/>
                </a:cubicBezTo>
                <a:cubicBezTo>
                  <a:pt x="409" y="806"/>
                  <a:pt x="409" y="806"/>
                  <a:pt x="409" y="806"/>
                </a:cubicBezTo>
                <a:cubicBezTo>
                  <a:pt x="577" y="639"/>
                  <a:pt x="577" y="639"/>
                  <a:pt x="577" y="639"/>
                </a:cubicBezTo>
                <a:cubicBezTo>
                  <a:pt x="578" y="638"/>
                  <a:pt x="579" y="636"/>
                  <a:pt x="577" y="635"/>
                </a:cubicBezTo>
                <a:cubicBezTo>
                  <a:pt x="576" y="633"/>
                  <a:pt x="574" y="633"/>
                  <a:pt x="573" y="634"/>
                </a:cubicBezTo>
                <a:close/>
                <a:moveTo>
                  <a:pt x="988" y="219"/>
                </a:moveTo>
                <a:cubicBezTo>
                  <a:pt x="987" y="221"/>
                  <a:pt x="987" y="221"/>
                  <a:pt x="987" y="221"/>
                </a:cubicBezTo>
                <a:cubicBezTo>
                  <a:pt x="985" y="223"/>
                  <a:pt x="985" y="224"/>
                  <a:pt x="987" y="226"/>
                </a:cubicBezTo>
                <a:cubicBezTo>
                  <a:pt x="987" y="226"/>
                  <a:pt x="988" y="227"/>
                  <a:pt x="989" y="227"/>
                </a:cubicBezTo>
                <a:cubicBezTo>
                  <a:pt x="989" y="227"/>
                  <a:pt x="990" y="226"/>
                  <a:pt x="991" y="226"/>
                </a:cubicBezTo>
                <a:cubicBezTo>
                  <a:pt x="993" y="224"/>
                  <a:pt x="993" y="224"/>
                  <a:pt x="993" y="224"/>
                </a:cubicBezTo>
                <a:cubicBezTo>
                  <a:pt x="994" y="223"/>
                  <a:pt x="994" y="221"/>
                  <a:pt x="993" y="219"/>
                </a:cubicBezTo>
                <a:cubicBezTo>
                  <a:pt x="992" y="218"/>
                  <a:pt x="990" y="218"/>
                  <a:pt x="988" y="219"/>
                </a:cubicBezTo>
                <a:close/>
                <a:moveTo>
                  <a:pt x="1125" y="82"/>
                </a:moveTo>
                <a:cubicBezTo>
                  <a:pt x="998" y="210"/>
                  <a:pt x="998" y="210"/>
                  <a:pt x="998" y="210"/>
                </a:cubicBezTo>
                <a:cubicBezTo>
                  <a:pt x="997" y="211"/>
                  <a:pt x="997" y="213"/>
                  <a:pt x="998" y="214"/>
                </a:cubicBezTo>
                <a:cubicBezTo>
                  <a:pt x="999" y="215"/>
                  <a:pt x="1000" y="215"/>
                  <a:pt x="1000" y="215"/>
                </a:cubicBezTo>
                <a:cubicBezTo>
                  <a:pt x="1001" y="215"/>
                  <a:pt x="1002" y="215"/>
                  <a:pt x="1002" y="214"/>
                </a:cubicBezTo>
                <a:cubicBezTo>
                  <a:pt x="1134" y="81"/>
                  <a:pt x="1134" y="81"/>
                  <a:pt x="1134" y="81"/>
                </a:cubicBezTo>
                <a:cubicBezTo>
                  <a:pt x="1134" y="81"/>
                  <a:pt x="1134" y="81"/>
                  <a:pt x="1134" y="81"/>
                </a:cubicBezTo>
                <a:cubicBezTo>
                  <a:pt x="1176" y="41"/>
                  <a:pt x="1176" y="41"/>
                  <a:pt x="1176" y="41"/>
                </a:cubicBezTo>
                <a:cubicBezTo>
                  <a:pt x="1177" y="39"/>
                  <a:pt x="1177" y="38"/>
                  <a:pt x="1176" y="36"/>
                </a:cubicBezTo>
                <a:cubicBezTo>
                  <a:pt x="1174" y="35"/>
                  <a:pt x="1172" y="35"/>
                  <a:pt x="1171" y="36"/>
                </a:cubicBezTo>
                <a:cubicBezTo>
                  <a:pt x="1125" y="82"/>
                  <a:pt x="1125" y="82"/>
                  <a:pt x="1125" y="82"/>
                </a:cubicBezTo>
                <a:close/>
                <a:moveTo>
                  <a:pt x="936" y="293"/>
                </a:moveTo>
                <a:cubicBezTo>
                  <a:pt x="937" y="293"/>
                  <a:pt x="938" y="293"/>
                  <a:pt x="939" y="292"/>
                </a:cubicBezTo>
                <a:cubicBezTo>
                  <a:pt x="941" y="290"/>
                  <a:pt x="941" y="290"/>
                  <a:pt x="941" y="290"/>
                </a:cubicBezTo>
                <a:cubicBezTo>
                  <a:pt x="942" y="288"/>
                  <a:pt x="942" y="286"/>
                  <a:pt x="941" y="285"/>
                </a:cubicBezTo>
                <a:cubicBezTo>
                  <a:pt x="940" y="284"/>
                  <a:pt x="938" y="284"/>
                  <a:pt x="937" y="285"/>
                </a:cubicBezTo>
                <a:cubicBezTo>
                  <a:pt x="934" y="288"/>
                  <a:pt x="934" y="288"/>
                  <a:pt x="934" y="288"/>
                </a:cubicBezTo>
                <a:cubicBezTo>
                  <a:pt x="933" y="289"/>
                  <a:pt x="933" y="291"/>
                  <a:pt x="934" y="292"/>
                </a:cubicBezTo>
                <a:cubicBezTo>
                  <a:pt x="935" y="293"/>
                  <a:pt x="936" y="293"/>
                  <a:pt x="936" y="293"/>
                </a:cubicBezTo>
                <a:close/>
                <a:moveTo>
                  <a:pt x="951" y="278"/>
                </a:moveTo>
                <a:cubicBezTo>
                  <a:pt x="952" y="278"/>
                  <a:pt x="953" y="278"/>
                  <a:pt x="954" y="277"/>
                </a:cubicBezTo>
                <a:cubicBezTo>
                  <a:pt x="984" y="246"/>
                  <a:pt x="984" y="246"/>
                  <a:pt x="984" y="246"/>
                </a:cubicBezTo>
                <a:cubicBezTo>
                  <a:pt x="985" y="245"/>
                  <a:pt x="985" y="243"/>
                  <a:pt x="984" y="242"/>
                </a:cubicBezTo>
                <a:cubicBezTo>
                  <a:pt x="983" y="241"/>
                  <a:pt x="981" y="241"/>
                  <a:pt x="980" y="242"/>
                </a:cubicBezTo>
                <a:cubicBezTo>
                  <a:pt x="949" y="273"/>
                  <a:pt x="949" y="273"/>
                  <a:pt x="949" y="273"/>
                </a:cubicBezTo>
                <a:cubicBezTo>
                  <a:pt x="948" y="274"/>
                  <a:pt x="948" y="276"/>
                  <a:pt x="949" y="277"/>
                </a:cubicBezTo>
                <a:cubicBezTo>
                  <a:pt x="950" y="278"/>
                  <a:pt x="951" y="278"/>
                  <a:pt x="951" y="278"/>
                </a:cubicBezTo>
                <a:close/>
                <a:moveTo>
                  <a:pt x="911" y="315"/>
                </a:moveTo>
                <a:cubicBezTo>
                  <a:pt x="912" y="316"/>
                  <a:pt x="912" y="316"/>
                  <a:pt x="913" y="316"/>
                </a:cubicBezTo>
                <a:cubicBezTo>
                  <a:pt x="914" y="316"/>
                  <a:pt x="915" y="316"/>
                  <a:pt x="915" y="315"/>
                </a:cubicBezTo>
                <a:cubicBezTo>
                  <a:pt x="924" y="306"/>
                  <a:pt x="924" y="306"/>
                  <a:pt x="924" y="306"/>
                </a:cubicBezTo>
                <a:cubicBezTo>
                  <a:pt x="926" y="305"/>
                  <a:pt x="926" y="303"/>
                  <a:pt x="924" y="302"/>
                </a:cubicBezTo>
                <a:cubicBezTo>
                  <a:pt x="923" y="301"/>
                  <a:pt x="921" y="301"/>
                  <a:pt x="920" y="302"/>
                </a:cubicBezTo>
                <a:cubicBezTo>
                  <a:pt x="911" y="311"/>
                  <a:pt x="911" y="311"/>
                  <a:pt x="911" y="311"/>
                </a:cubicBezTo>
                <a:cubicBezTo>
                  <a:pt x="910" y="312"/>
                  <a:pt x="910" y="314"/>
                  <a:pt x="911" y="315"/>
                </a:cubicBezTo>
                <a:close/>
                <a:moveTo>
                  <a:pt x="572" y="650"/>
                </a:moveTo>
                <a:cubicBezTo>
                  <a:pt x="545" y="677"/>
                  <a:pt x="545" y="677"/>
                  <a:pt x="545" y="677"/>
                </a:cubicBezTo>
                <a:cubicBezTo>
                  <a:pt x="543" y="678"/>
                  <a:pt x="543" y="680"/>
                  <a:pt x="545" y="681"/>
                </a:cubicBezTo>
                <a:cubicBezTo>
                  <a:pt x="545" y="682"/>
                  <a:pt x="546" y="682"/>
                  <a:pt x="547" y="682"/>
                </a:cubicBezTo>
                <a:cubicBezTo>
                  <a:pt x="548" y="682"/>
                  <a:pt x="548" y="682"/>
                  <a:pt x="549" y="681"/>
                </a:cubicBezTo>
                <a:cubicBezTo>
                  <a:pt x="577" y="654"/>
                  <a:pt x="577" y="654"/>
                  <a:pt x="577" y="654"/>
                </a:cubicBezTo>
                <a:cubicBezTo>
                  <a:pt x="578" y="653"/>
                  <a:pt x="578" y="651"/>
                  <a:pt x="577" y="650"/>
                </a:cubicBezTo>
                <a:cubicBezTo>
                  <a:pt x="575" y="648"/>
                  <a:pt x="574" y="648"/>
                  <a:pt x="572" y="650"/>
                </a:cubicBezTo>
                <a:close/>
                <a:moveTo>
                  <a:pt x="523" y="699"/>
                </a:moveTo>
                <a:cubicBezTo>
                  <a:pt x="412" y="810"/>
                  <a:pt x="412" y="810"/>
                  <a:pt x="412" y="810"/>
                </a:cubicBezTo>
                <a:cubicBezTo>
                  <a:pt x="410" y="811"/>
                  <a:pt x="410" y="813"/>
                  <a:pt x="412" y="814"/>
                </a:cubicBezTo>
                <a:cubicBezTo>
                  <a:pt x="412" y="815"/>
                  <a:pt x="413" y="815"/>
                  <a:pt x="414" y="815"/>
                </a:cubicBezTo>
                <a:cubicBezTo>
                  <a:pt x="415" y="815"/>
                  <a:pt x="415" y="815"/>
                  <a:pt x="416" y="814"/>
                </a:cubicBezTo>
                <a:cubicBezTo>
                  <a:pt x="527" y="703"/>
                  <a:pt x="527" y="703"/>
                  <a:pt x="527" y="703"/>
                </a:cubicBezTo>
                <a:cubicBezTo>
                  <a:pt x="529" y="702"/>
                  <a:pt x="529" y="700"/>
                  <a:pt x="527" y="699"/>
                </a:cubicBezTo>
                <a:cubicBezTo>
                  <a:pt x="526" y="697"/>
                  <a:pt x="524" y="697"/>
                  <a:pt x="523" y="699"/>
                </a:cubicBezTo>
                <a:close/>
                <a:moveTo>
                  <a:pt x="908" y="318"/>
                </a:moveTo>
                <a:cubicBezTo>
                  <a:pt x="907" y="317"/>
                  <a:pt x="905" y="317"/>
                  <a:pt x="903" y="318"/>
                </a:cubicBezTo>
                <a:cubicBezTo>
                  <a:pt x="739" y="483"/>
                  <a:pt x="739" y="483"/>
                  <a:pt x="739" y="483"/>
                </a:cubicBezTo>
                <a:cubicBezTo>
                  <a:pt x="738" y="484"/>
                  <a:pt x="738" y="486"/>
                  <a:pt x="739" y="487"/>
                </a:cubicBezTo>
                <a:cubicBezTo>
                  <a:pt x="740" y="488"/>
                  <a:pt x="740" y="488"/>
                  <a:pt x="741" y="488"/>
                </a:cubicBezTo>
                <a:cubicBezTo>
                  <a:pt x="742" y="488"/>
                  <a:pt x="743" y="488"/>
                  <a:pt x="743" y="487"/>
                </a:cubicBezTo>
                <a:cubicBezTo>
                  <a:pt x="908" y="323"/>
                  <a:pt x="908" y="323"/>
                  <a:pt x="908" y="323"/>
                </a:cubicBezTo>
                <a:cubicBezTo>
                  <a:pt x="909" y="321"/>
                  <a:pt x="909" y="320"/>
                  <a:pt x="908" y="318"/>
                </a:cubicBezTo>
                <a:close/>
                <a:moveTo>
                  <a:pt x="1140" y="82"/>
                </a:moveTo>
                <a:cubicBezTo>
                  <a:pt x="1140" y="82"/>
                  <a:pt x="1140" y="82"/>
                  <a:pt x="1140" y="82"/>
                </a:cubicBezTo>
                <a:cubicBezTo>
                  <a:pt x="1140" y="82"/>
                  <a:pt x="1139" y="82"/>
                  <a:pt x="1139" y="82"/>
                </a:cubicBezTo>
                <a:cubicBezTo>
                  <a:pt x="1139" y="83"/>
                  <a:pt x="1139" y="83"/>
                  <a:pt x="1139" y="83"/>
                </a:cubicBezTo>
                <a:cubicBezTo>
                  <a:pt x="1139" y="83"/>
                  <a:pt x="1139" y="83"/>
                  <a:pt x="1139" y="83"/>
                </a:cubicBezTo>
                <a:cubicBezTo>
                  <a:pt x="998" y="224"/>
                  <a:pt x="998" y="224"/>
                  <a:pt x="998" y="224"/>
                </a:cubicBezTo>
                <a:cubicBezTo>
                  <a:pt x="997" y="225"/>
                  <a:pt x="997" y="227"/>
                  <a:pt x="998" y="228"/>
                </a:cubicBezTo>
                <a:cubicBezTo>
                  <a:pt x="999" y="229"/>
                  <a:pt x="999" y="229"/>
                  <a:pt x="1000" y="229"/>
                </a:cubicBezTo>
                <a:cubicBezTo>
                  <a:pt x="1001" y="229"/>
                  <a:pt x="1002" y="229"/>
                  <a:pt x="1002" y="228"/>
                </a:cubicBezTo>
                <a:cubicBezTo>
                  <a:pt x="1143" y="87"/>
                  <a:pt x="1143" y="87"/>
                  <a:pt x="1143" y="87"/>
                </a:cubicBezTo>
                <a:cubicBezTo>
                  <a:pt x="1144" y="87"/>
                  <a:pt x="1144" y="87"/>
                  <a:pt x="1145" y="86"/>
                </a:cubicBezTo>
                <a:cubicBezTo>
                  <a:pt x="1198" y="33"/>
                  <a:pt x="1198" y="33"/>
                  <a:pt x="1198" y="33"/>
                </a:cubicBezTo>
                <a:cubicBezTo>
                  <a:pt x="1199" y="32"/>
                  <a:pt x="1199" y="30"/>
                  <a:pt x="1198" y="28"/>
                </a:cubicBezTo>
                <a:cubicBezTo>
                  <a:pt x="1196" y="27"/>
                  <a:pt x="1195" y="27"/>
                  <a:pt x="1193" y="28"/>
                </a:cubicBezTo>
                <a:cubicBezTo>
                  <a:pt x="1189" y="33"/>
                  <a:pt x="1189" y="33"/>
                  <a:pt x="1189" y="33"/>
                </a:cubicBezTo>
                <a:lnTo>
                  <a:pt x="1140" y="82"/>
                </a:lnTo>
                <a:close/>
                <a:moveTo>
                  <a:pt x="960" y="283"/>
                </a:moveTo>
                <a:cubicBezTo>
                  <a:pt x="961" y="283"/>
                  <a:pt x="961" y="283"/>
                  <a:pt x="962" y="282"/>
                </a:cubicBezTo>
                <a:cubicBezTo>
                  <a:pt x="997" y="248"/>
                  <a:pt x="997" y="248"/>
                  <a:pt x="997" y="248"/>
                </a:cubicBezTo>
                <a:cubicBezTo>
                  <a:pt x="998" y="247"/>
                  <a:pt x="998" y="245"/>
                  <a:pt x="997" y="243"/>
                </a:cubicBezTo>
                <a:cubicBezTo>
                  <a:pt x="996" y="242"/>
                  <a:pt x="994" y="242"/>
                  <a:pt x="992" y="243"/>
                </a:cubicBezTo>
                <a:cubicBezTo>
                  <a:pt x="958" y="278"/>
                  <a:pt x="958" y="278"/>
                  <a:pt x="958" y="278"/>
                </a:cubicBezTo>
                <a:cubicBezTo>
                  <a:pt x="956" y="279"/>
                  <a:pt x="956" y="281"/>
                  <a:pt x="958" y="282"/>
                </a:cubicBezTo>
                <a:cubicBezTo>
                  <a:pt x="958" y="283"/>
                  <a:pt x="959" y="283"/>
                  <a:pt x="960" y="283"/>
                </a:cubicBezTo>
                <a:close/>
                <a:moveTo>
                  <a:pt x="1007" y="234"/>
                </a:moveTo>
                <a:cubicBezTo>
                  <a:pt x="1007" y="234"/>
                  <a:pt x="1008" y="235"/>
                  <a:pt x="1009" y="235"/>
                </a:cubicBezTo>
                <a:cubicBezTo>
                  <a:pt x="1009" y="235"/>
                  <a:pt x="1010" y="234"/>
                  <a:pt x="1011" y="234"/>
                </a:cubicBezTo>
                <a:cubicBezTo>
                  <a:pt x="1209" y="36"/>
                  <a:pt x="1209" y="36"/>
                  <a:pt x="1209" y="36"/>
                </a:cubicBezTo>
                <a:cubicBezTo>
                  <a:pt x="1210" y="35"/>
                  <a:pt x="1210" y="33"/>
                  <a:pt x="1209" y="31"/>
                </a:cubicBezTo>
                <a:cubicBezTo>
                  <a:pt x="1208" y="30"/>
                  <a:pt x="1206" y="30"/>
                  <a:pt x="1204" y="31"/>
                </a:cubicBezTo>
                <a:cubicBezTo>
                  <a:pt x="1007" y="229"/>
                  <a:pt x="1007" y="229"/>
                  <a:pt x="1007" y="229"/>
                </a:cubicBezTo>
                <a:cubicBezTo>
                  <a:pt x="1005" y="230"/>
                  <a:pt x="1005" y="232"/>
                  <a:pt x="1007" y="234"/>
                </a:cubicBezTo>
                <a:close/>
                <a:moveTo>
                  <a:pt x="522" y="714"/>
                </a:moveTo>
                <a:cubicBezTo>
                  <a:pt x="486" y="749"/>
                  <a:pt x="486" y="749"/>
                  <a:pt x="486" y="749"/>
                </a:cubicBezTo>
                <a:cubicBezTo>
                  <a:pt x="486" y="749"/>
                  <a:pt x="486" y="749"/>
                  <a:pt x="486" y="749"/>
                </a:cubicBezTo>
                <a:cubicBezTo>
                  <a:pt x="413" y="823"/>
                  <a:pt x="413" y="823"/>
                  <a:pt x="413" y="823"/>
                </a:cubicBezTo>
                <a:cubicBezTo>
                  <a:pt x="413" y="823"/>
                  <a:pt x="413" y="823"/>
                  <a:pt x="413" y="823"/>
                </a:cubicBezTo>
                <a:cubicBezTo>
                  <a:pt x="411" y="825"/>
                  <a:pt x="411" y="825"/>
                  <a:pt x="411" y="825"/>
                </a:cubicBezTo>
                <a:cubicBezTo>
                  <a:pt x="411" y="825"/>
                  <a:pt x="411" y="825"/>
                  <a:pt x="411" y="825"/>
                </a:cubicBezTo>
                <a:cubicBezTo>
                  <a:pt x="410" y="826"/>
                  <a:pt x="410" y="826"/>
                  <a:pt x="410" y="826"/>
                </a:cubicBezTo>
                <a:cubicBezTo>
                  <a:pt x="410" y="826"/>
                  <a:pt x="410" y="826"/>
                  <a:pt x="410" y="826"/>
                </a:cubicBezTo>
                <a:cubicBezTo>
                  <a:pt x="410" y="827"/>
                  <a:pt x="410" y="827"/>
                  <a:pt x="410" y="828"/>
                </a:cubicBezTo>
                <a:cubicBezTo>
                  <a:pt x="410" y="829"/>
                  <a:pt x="411" y="829"/>
                  <a:pt x="411" y="829"/>
                </a:cubicBezTo>
                <a:cubicBezTo>
                  <a:pt x="411" y="829"/>
                  <a:pt x="412" y="830"/>
                  <a:pt x="412" y="830"/>
                </a:cubicBezTo>
                <a:cubicBezTo>
                  <a:pt x="412" y="830"/>
                  <a:pt x="412" y="830"/>
                  <a:pt x="412" y="830"/>
                </a:cubicBezTo>
                <a:cubicBezTo>
                  <a:pt x="412" y="830"/>
                  <a:pt x="413" y="830"/>
                  <a:pt x="413" y="830"/>
                </a:cubicBezTo>
                <a:cubicBezTo>
                  <a:pt x="414" y="830"/>
                  <a:pt x="415" y="830"/>
                  <a:pt x="415" y="829"/>
                </a:cubicBezTo>
                <a:cubicBezTo>
                  <a:pt x="416" y="828"/>
                  <a:pt x="416" y="828"/>
                  <a:pt x="416" y="828"/>
                </a:cubicBezTo>
                <a:cubicBezTo>
                  <a:pt x="488" y="755"/>
                  <a:pt x="488" y="755"/>
                  <a:pt x="488" y="755"/>
                </a:cubicBezTo>
                <a:cubicBezTo>
                  <a:pt x="488" y="755"/>
                  <a:pt x="488" y="755"/>
                  <a:pt x="488" y="755"/>
                </a:cubicBezTo>
                <a:cubicBezTo>
                  <a:pt x="526" y="718"/>
                  <a:pt x="526" y="718"/>
                  <a:pt x="526" y="718"/>
                </a:cubicBezTo>
                <a:cubicBezTo>
                  <a:pt x="528" y="716"/>
                  <a:pt x="528" y="715"/>
                  <a:pt x="526" y="713"/>
                </a:cubicBezTo>
                <a:cubicBezTo>
                  <a:pt x="525" y="712"/>
                  <a:pt x="523" y="712"/>
                  <a:pt x="522" y="714"/>
                </a:cubicBezTo>
                <a:close/>
                <a:moveTo>
                  <a:pt x="932" y="308"/>
                </a:moveTo>
                <a:cubicBezTo>
                  <a:pt x="931" y="307"/>
                  <a:pt x="929" y="307"/>
                  <a:pt x="928" y="308"/>
                </a:cubicBezTo>
                <a:cubicBezTo>
                  <a:pt x="746" y="490"/>
                  <a:pt x="746" y="490"/>
                  <a:pt x="746" y="490"/>
                </a:cubicBezTo>
                <a:cubicBezTo>
                  <a:pt x="745" y="491"/>
                  <a:pt x="745" y="493"/>
                  <a:pt x="746" y="494"/>
                </a:cubicBezTo>
                <a:cubicBezTo>
                  <a:pt x="746" y="495"/>
                  <a:pt x="747" y="495"/>
                  <a:pt x="748" y="495"/>
                </a:cubicBezTo>
                <a:cubicBezTo>
                  <a:pt x="749" y="495"/>
                  <a:pt x="750" y="495"/>
                  <a:pt x="750" y="494"/>
                </a:cubicBezTo>
                <a:cubicBezTo>
                  <a:pt x="932" y="312"/>
                  <a:pt x="932" y="312"/>
                  <a:pt x="932" y="312"/>
                </a:cubicBezTo>
                <a:cubicBezTo>
                  <a:pt x="933" y="311"/>
                  <a:pt x="933" y="309"/>
                  <a:pt x="932" y="308"/>
                </a:cubicBezTo>
                <a:close/>
                <a:moveTo>
                  <a:pt x="944" y="310"/>
                </a:moveTo>
                <a:cubicBezTo>
                  <a:pt x="943" y="309"/>
                  <a:pt x="941" y="309"/>
                  <a:pt x="940" y="310"/>
                </a:cubicBezTo>
                <a:cubicBezTo>
                  <a:pt x="762" y="488"/>
                  <a:pt x="762" y="488"/>
                  <a:pt x="762" y="488"/>
                </a:cubicBezTo>
                <a:cubicBezTo>
                  <a:pt x="761" y="489"/>
                  <a:pt x="761" y="491"/>
                  <a:pt x="762" y="492"/>
                </a:cubicBezTo>
                <a:cubicBezTo>
                  <a:pt x="763" y="493"/>
                  <a:pt x="763" y="493"/>
                  <a:pt x="764" y="493"/>
                </a:cubicBezTo>
                <a:cubicBezTo>
                  <a:pt x="765" y="493"/>
                  <a:pt x="766" y="493"/>
                  <a:pt x="766" y="492"/>
                </a:cubicBezTo>
                <a:cubicBezTo>
                  <a:pt x="944" y="315"/>
                  <a:pt x="944" y="315"/>
                  <a:pt x="944" y="315"/>
                </a:cubicBezTo>
                <a:cubicBezTo>
                  <a:pt x="945" y="313"/>
                  <a:pt x="945" y="311"/>
                  <a:pt x="944" y="310"/>
                </a:cubicBezTo>
                <a:close/>
                <a:moveTo>
                  <a:pt x="507" y="742"/>
                </a:moveTo>
                <a:cubicBezTo>
                  <a:pt x="495" y="754"/>
                  <a:pt x="495" y="754"/>
                  <a:pt x="495" y="754"/>
                </a:cubicBezTo>
                <a:cubicBezTo>
                  <a:pt x="494" y="756"/>
                  <a:pt x="494" y="758"/>
                  <a:pt x="495" y="759"/>
                </a:cubicBezTo>
                <a:cubicBezTo>
                  <a:pt x="496" y="759"/>
                  <a:pt x="497" y="760"/>
                  <a:pt x="498" y="760"/>
                </a:cubicBezTo>
                <a:cubicBezTo>
                  <a:pt x="498" y="760"/>
                  <a:pt x="499" y="759"/>
                  <a:pt x="500" y="759"/>
                </a:cubicBezTo>
                <a:cubicBezTo>
                  <a:pt x="512" y="747"/>
                  <a:pt x="512" y="747"/>
                  <a:pt x="512" y="747"/>
                </a:cubicBezTo>
                <a:cubicBezTo>
                  <a:pt x="513" y="745"/>
                  <a:pt x="513" y="743"/>
                  <a:pt x="512" y="742"/>
                </a:cubicBezTo>
                <a:cubicBezTo>
                  <a:pt x="511" y="741"/>
                  <a:pt x="509" y="741"/>
                  <a:pt x="507" y="742"/>
                </a:cubicBezTo>
                <a:close/>
                <a:moveTo>
                  <a:pt x="975" y="282"/>
                </a:moveTo>
                <a:cubicBezTo>
                  <a:pt x="976" y="282"/>
                  <a:pt x="976" y="282"/>
                  <a:pt x="977" y="282"/>
                </a:cubicBezTo>
                <a:cubicBezTo>
                  <a:pt x="1007" y="252"/>
                  <a:pt x="1007" y="252"/>
                  <a:pt x="1007" y="252"/>
                </a:cubicBezTo>
                <a:cubicBezTo>
                  <a:pt x="1008" y="250"/>
                  <a:pt x="1008" y="248"/>
                  <a:pt x="1007" y="247"/>
                </a:cubicBezTo>
                <a:cubicBezTo>
                  <a:pt x="1006" y="246"/>
                  <a:pt x="1004" y="246"/>
                  <a:pt x="1003" y="247"/>
                </a:cubicBezTo>
                <a:cubicBezTo>
                  <a:pt x="973" y="277"/>
                  <a:pt x="973" y="277"/>
                  <a:pt x="973" y="277"/>
                </a:cubicBezTo>
                <a:cubicBezTo>
                  <a:pt x="971" y="278"/>
                  <a:pt x="971" y="280"/>
                  <a:pt x="973" y="282"/>
                </a:cubicBezTo>
                <a:cubicBezTo>
                  <a:pt x="973" y="282"/>
                  <a:pt x="974" y="282"/>
                  <a:pt x="975" y="282"/>
                </a:cubicBezTo>
                <a:close/>
                <a:moveTo>
                  <a:pt x="1017" y="237"/>
                </a:moveTo>
                <a:cubicBezTo>
                  <a:pt x="1017" y="238"/>
                  <a:pt x="1018" y="238"/>
                  <a:pt x="1019" y="238"/>
                </a:cubicBezTo>
                <a:cubicBezTo>
                  <a:pt x="1020" y="238"/>
                  <a:pt x="1020" y="238"/>
                  <a:pt x="1021" y="237"/>
                </a:cubicBezTo>
                <a:cubicBezTo>
                  <a:pt x="1220" y="39"/>
                  <a:pt x="1220" y="39"/>
                  <a:pt x="1220" y="39"/>
                </a:cubicBezTo>
                <a:cubicBezTo>
                  <a:pt x="1221" y="38"/>
                  <a:pt x="1221" y="36"/>
                  <a:pt x="1220" y="35"/>
                </a:cubicBezTo>
                <a:cubicBezTo>
                  <a:pt x="1218" y="33"/>
                  <a:pt x="1216" y="33"/>
                  <a:pt x="1215" y="35"/>
                </a:cubicBezTo>
                <a:cubicBezTo>
                  <a:pt x="1017" y="233"/>
                  <a:pt x="1017" y="233"/>
                  <a:pt x="1017" y="233"/>
                </a:cubicBezTo>
                <a:cubicBezTo>
                  <a:pt x="1016" y="234"/>
                  <a:pt x="1016" y="236"/>
                  <a:pt x="1017" y="237"/>
                </a:cubicBezTo>
                <a:close/>
                <a:moveTo>
                  <a:pt x="486" y="764"/>
                </a:moveTo>
                <a:cubicBezTo>
                  <a:pt x="468" y="782"/>
                  <a:pt x="468" y="782"/>
                  <a:pt x="468" y="782"/>
                </a:cubicBezTo>
                <a:cubicBezTo>
                  <a:pt x="467" y="783"/>
                  <a:pt x="467" y="785"/>
                  <a:pt x="468" y="786"/>
                </a:cubicBezTo>
                <a:cubicBezTo>
                  <a:pt x="468" y="787"/>
                  <a:pt x="469" y="787"/>
                  <a:pt x="470" y="787"/>
                </a:cubicBezTo>
                <a:cubicBezTo>
                  <a:pt x="471" y="787"/>
                  <a:pt x="472" y="787"/>
                  <a:pt x="472" y="786"/>
                </a:cubicBezTo>
                <a:cubicBezTo>
                  <a:pt x="491" y="768"/>
                  <a:pt x="491" y="768"/>
                  <a:pt x="491" y="768"/>
                </a:cubicBezTo>
                <a:cubicBezTo>
                  <a:pt x="492" y="767"/>
                  <a:pt x="492" y="765"/>
                  <a:pt x="491" y="764"/>
                </a:cubicBezTo>
                <a:cubicBezTo>
                  <a:pt x="489" y="762"/>
                  <a:pt x="487" y="762"/>
                  <a:pt x="486" y="764"/>
                </a:cubicBezTo>
                <a:close/>
                <a:moveTo>
                  <a:pt x="420" y="838"/>
                </a:moveTo>
                <a:cubicBezTo>
                  <a:pt x="467" y="791"/>
                  <a:pt x="467" y="791"/>
                  <a:pt x="467" y="791"/>
                </a:cubicBezTo>
                <a:cubicBezTo>
                  <a:pt x="469" y="790"/>
                  <a:pt x="469" y="788"/>
                  <a:pt x="467" y="787"/>
                </a:cubicBezTo>
                <a:cubicBezTo>
                  <a:pt x="466" y="786"/>
                  <a:pt x="464" y="786"/>
                  <a:pt x="463" y="787"/>
                </a:cubicBezTo>
                <a:cubicBezTo>
                  <a:pt x="455" y="795"/>
                  <a:pt x="455" y="795"/>
                  <a:pt x="455" y="795"/>
                </a:cubicBezTo>
                <a:cubicBezTo>
                  <a:pt x="455" y="795"/>
                  <a:pt x="455" y="795"/>
                  <a:pt x="455" y="795"/>
                </a:cubicBezTo>
                <a:cubicBezTo>
                  <a:pt x="416" y="834"/>
                  <a:pt x="416" y="834"/>
                  <a:pt x="416" y="834"/>
                </a:cubicBezTo>
                <a:cubicBezTo>
                  <a:pt x="415" y="835"/>
                  <a:pt x="415" y="837"/>
                  <a:pt x="416" y="838"/>
                </a:cubicBezTo>
                <a:cubicBezTo>
                  <a:pt x="417" y="839"/>
                  <a:pt x="417" y="839"/>
                  <a:pt x="418" y="839"/>
                </a:cubicBezTo>
                <a:cubicBezTo>
                  <a:pt x="419" y="839"/>
                  <a:pt x="420" y="839"/>
                  <a:pt x="420" y="838"/>
                </a:cubicBezTo>
                <a:close/>
                <a:moveTo>
                  <a:pt x="423" y="850"/>
                </a:moveTo>
                <a:cubicBezTo>
                  <a:pt x="462" y="810"/>
                  <a:pt x="462" y="810"/>
                  <a:pt x="462" y="810"/>
                </a:cubicBezTo>
                <a:cubicBezTo>
                  <a:pt x="465" y="807"/>
                  <a:pt x="465" y="807"/>
                  <a:pt x="465" y="807"/>
                </a:cubicBezTo>
                <a:cubicBezTo>
                  <a:pt x="466" y="806"/>
                  <a:pt x="466" y="804"/>
                  <a:pt x="465" y="803"/>
                </a:cubicBezTo>
                <a:cubicBezTo>
                  <a:pt x="464" y="802"/>
                  <a:pt x="462" y="802"/>
                  <a:pt x="461" y="803"/>
                </a:cubicBezTo>
                <a:cubicBezTo>
                  <a:pt x="458" y="806"/>
                  <a:pt x="458" y="806"/>
                  <a:pt x="458" y="806"/>
                </a:cubicBezTo>
                <a:cubicBezTo>
                  <a:pt x="433" y="831"/>
                  <a:pt x="433" y="831"/>
                  <a:pt x="433" y="831"/>
                </a:cubicBezTo>
                <a:cubicBezTo>
                  <a:pt x="413" y="851"/>
                  <a:pt x="413" y="851"/>
                  <a:pt x="413" y="851"/>
                </a:cubicBezTo>
                <a:cubicBezTo>
                  <a:pt x="412" y="852"/>
                  <a:pt x="412" y="854"/>
                  <a:pt x="413" y="855"/>
                </a:cubicBezTo>
                <a:cubicBezTo>
                  <a:pt x="413" y="856"/>
                  <a:pt x="414" y="856"/>
                  <a:pt x="415" y="856"/>
                </a:cubicBezTo>
                <a:cubicBezTo>
                  <a:pt x="416" y="856"/>
                  <a:pt x="416" y="856"/>
                  <a:pt x="417" y="855"/>
                </a:cubicBezTo>
                <a:cubicBezTo>
                  <a:pt x="423" y="850"/>
                  <a:pt x="423" y="850"/>
                  <a:pt x="423" y="850"/>
                </a:cubicBezTo>
                <a:cubicBezTo>
                  <a:pt x="423" y="850"/>
                  <a:pt x="423" y="850"/>
                  <a:pt x="423" y="850"/>
                </a:cubicBezTo>
                <a:close/>
                <a:moveTo>
                  <a:pt x="983" y="281"/>
                </a:moveTo>
                <a:cubicBezTo>
                  <a:pt x="982" y="282"/>
                  <a:pt x="982" y="284"/>
                  <a:pt x="983" y="285"/>
                </a:cubicBezTo>
                <a:cubicBezTo>
                  <a:pt x="984" y="286"/>
                  <a:pt x="984" y="286"/>
                  <a:pt x="985" y="286"/>
                </a:cubicBezTo>
                <a:cubicBezTo>
                  <a:pt x="986" y="286"/>
                  <a:pt x="987" y="286"/>
                  <a:pt x="987" y="285"/>
                </a:cubicBezTo>
                <a:cubicBezTo>
                  <a:pt x="1235" y="38"/>
                  <a:pt x="1235" y="38"/>
                  <a:pt x="1235" y="38"/>
                </a:cubicBezTo>
                <a:cubicBezTo>
                  <a:pt x="1236" y="37"/>
                  <a:pt x="1236" y="35"/>
                  <a:pt x="1235" y="33"/>
                </a:cubicBezTo>
                <a:cubicBezTo>
                  <a:pt x="1234" y="32"/>
                  <a:pt x="1232" y="32"/>
                  <a:pt x="1230" y="33"/>
                </a:cubicBezTo>
                <a:cubicBezTo>
                  <a:pt x="1018" y="246"/>
                  <a:pt x="1018" y="246"/>
                  <a:pt x="1018" y="246"/>
                </a:cubicBezTo>
                <a:lnTo>
                  <a:pt x="983" y="281"/>
                </a:lnTo>
                <a:close/>
                <a:moveTo>
                  <a:pt x="955" y="313"/>
                </a:moveTo>
                <a:cubicBezTo>
                  <a:pt x="954" y="312"/>
                  <a:pt x="952" y="312"/>
                  <a:pt x="951" y="313"/>
                </a:cubicBezTo>
                <a:cubicBezTo>
                  <a:pt x="777" y="486"/>
                  <a:pt x="777" y="486"/>
                  <a:pt x="777" y="486"/>
                </a:cubicBezTo>
                <a:cubicBezTo>
                  <a:pt x="776" y="488"/>
                  <a:pt x="776" y="490"/>
                  <a:pt x="777" y="491"/>
                </a:cubicBezTo>
                <a:cubicBezTo>
                  <a:pt x="778" y="491"/>
                  <a:pt x="779" y="492"/>
                  <a:pt x="780" y="492"/>
                </a:cubicBezTo>
                <a:cubicBezTo>
                  <a:pt x="780" y="492"/>
                  <a:pt x="781" y="491"/>
                  <a:pt x="782" y="491"/>
                </a:cubicBezTo>
                <a:cubicBezTo>
                  <a:pt x="955" y="318"/>
                  <a:pt x="955" y="318"/>
                  <a:pt x="955" y="318"/>
                </a:cubicBezTo>
                <a:cubicBezTo>
                  <a:pt x="956" y="316"/>
                  <a:pt x="956" y="314"/>
                  <a:pt x="955" y="313"/>
                </a:cubicBezTo>
                <a:close/>
                <a:moveTo>
                  <a:pt x="1068" y="214"/>
                </a:moveTo>
                <a:cubicBezTo>
                  <a:pt x="1069" y="214"/>
                  <a:pt x="1070" y="215"/>
                  <a:pt x="1070" y="215"/>
                </a:cubicBezTo>
                <a:cubicBezTo>
                  <a:pt x="1071" y="215"/>
                  <a:pt x="1072" y="214"/>
                  <a:pt x="1073" y="214"/>
                </a:cubicBezTo>
                <a:cubicBezTo>
                  <a:pt x="1246" y="41"/>
                  <a:pt x="1246" y="41"/>
                  <a:pt x="1246" y="41"/>
                </a:cubicBezTo>
                <a:cubicBezTo>
                  <a:pt x="1247" y="39"/>
                  <a:pt x="1247" y="38"/>
                  <a:pt x="1246" y="36"/>
                </a:cubicBezTo>
                <a:cubicBezTo>
                  <a:pt x="1245" y="35"/>
                  <a:pt x="1243" y="35"/>
                  <a:pt x="1241" y="36"/>
                </a:cubicBezTo>
                <a:cubicBezTo>
                  <a:pt x="1068" y="209"/>
                  <a:pt x="1068" y="209"/>
                  <a:pt x="1068" y="209"/>
                </a:cubicBezTo>
                <a:cubicBezTo>
                  <a:pt x="1067" y="211"/>
                  <a:pt x="1067" y="213"/>
                  <a:pt x="1068" y="214"/>
                </a:cubicBezTo>
                <a:close/>
                <a:moveTo>
                  <a:pt x="998" y="287"/>
                </a:moveTo>
                <a:cubicBezTo>
                  <a:pt x="999" y="287"/>
                  <a:pt x="1000" y="287"/>
                  <a:pt x="1001" y="286"/>
                </a:cubicBezTo>
                <a:cubicBezTo>
                  <a:pt x="1054" y="232"/>
                  <a:pt x="1054" y="232"/>
                  <a:pt x="1054" y="232"/>
                </a:cubicBezTo>
                <a:cubicBezTo>
                  <a:pt x="1055" y="231"/>
                  <a:pt x="1055" y="229"/>
                  <a:pt x="1054" y="228"/>
                </a:cubicBezTo>
                <a:cubicBezTo>
                  <a:pt x="1053" y="227"/>
                  <a:pt x="1051" y="227"/>
                  <a:pt x="1050" y="228"/>
                </a:cubicBezTo>
                <a:cubicBezTo>
                  <a:pt x="996" y="282"/>
                  <a:pt x="996" y="282"/>
                  <a:pt x="996" y="282"/>
                </a:cubicBezTo>
                <a:cubicBezTo>
                  <a:pt x="995" y="283"/>
                  <a:pt x="995" y="285"/>
                  <a:pt x="996" y="286"/>
                </a:cubicBezTo>
                <a:cubicBezTo>
                  <a:pt x="997" y="287"/>
                  <a:pt x="998" y="287"/>
                  <a:pt x="998" y="287"/>
                </a:cubicBezTo>
                <a:close/>
                <a:moveTo>
                  <a:pt x="965" y="317"/>
                </a:moveTo>
                <a:cubicBezTo>
                  <a:pt x="964" y="316"/>
                  <a:pt x="962" y="316"/>
                  <a:pt x="961" y="317"/>
                </a:cubicBezTo>
                <a:cubicBezTo>
                  <a:pt x="792" y="486"/>
                  <a:pt x="792" y="486"/>
                  <a:pt x="792" y="486"/>
                </a:cubicBezTo>
                <a:cubicBezTo>
                  <a:pt x="790" y="487"/>
                  <a:pt x="790" y="489"/>
                  <a:pt x="792" y="491"/>
                </a:cubicBezTo>
                <a:cubicBezTo>
                  <a:pt x="792" y="491"/>
                  <a:pt x="793" y="491"/>
                  <a:pt x="794" y="491"/>
                </a:cubicBezTo>
                <a:cubicBezTo>
                  <a:pt x="795" y="491"/>
                  <a:pt x="795" y="491"/>
                  <a:pt x="796" y="491"/>
                </a:cubicBezTo>
                <a:cubicBezTo>
                  <a:pt x="965" y="321"/>
                  <a:pt x="965" y="321"/>
                  <a:pt x="965" y="321"/>
                </a:cubicBezTo>
                <a:cubicBezTo>
                  <a:pt x="967" y="320"/>
                  <a:pt x="967" y="318"/>
                  <a:pt x="965" y="317"/>
                </a:cubicBezTo>
                <a:close/>
                <a:moveTo>
                  <a:pt x="453" y="829"/>
                </a:moveTo>
                <a:cubicBezTo>
                  <a:pt x="451" y="828"/>
                  <a:pt x="449" y="828"/>
                  <a:pt x="448" y="829"/>
                </a:cubicBezTo>
                <a:cubicBezTo>
                  <a:pt x="422" y="856"/>
                  <a:pt x="422" y="856"/>
                  <a:pt x="422" y="856"/>
                </a:cubicBezTo>
                <a:cubicBezTo>
                  <a:pt x="421" y="857"/>
                  <a:pt x="421" y="859"/>
                  <a:pt x="422" y="860"/>
                </a:cubicBezTo>
                <a:cubicBezTo>
                  <a:pt x="423" y="861"/>
                  <a:pt x="424" y="861"/>
                  <a:pt x="424" y="861"/>
                </a:cubicBezTo>
                <a:cubicBezTo>
                  <a:pt x="425" y="861"/>
                  <a:pt x="426" y="861"/>
                  <a:pt x="427" y="860"/>
                </a:cubicBezTo>
                <a:cubicBezTo>
                  <a:pt x="453" y="834"/>
                  <a:pt x="453" y="834"/>
                  <a:pt x="453" y="834"/>
                </a:cubicBezTo>
                <a:cubicBezTo>
                  <a:pt x="454" y="833"/>
                  <a:pt x="454" y="831"/>
                  <a:pt x="453" y="829"/>
                </a:cubicBezTo>
                <a:close/>
                <a:moveTo>
                  <a:pt x="983" y="313"/>
                </a:moveTo>
                <a:cubicBezTo>
                  <a:pt x="982" y="312"/>
                  <a:pt x="980" y="312"/>
                  <a:pt x="979" y="313"/>
                </a:cubicBezTo>
                <a:cubicBezTo>
                  <a:pt x="812" y="479"/>
                  <a:pt x="812" y="479"/>
                  <a:pt x="812" y="479"/>
                </a:cubicBezTo>
                <a:cubicBezTo>
                  <a:pt x="811" y="480"/>
                  <a:pt x="811" y="482"/>
                  <a:pt x="812" y="484"/>
                </a:cubicBezTo>
                <a:cubicBezTo>
                  <a:pt x="813" y="484"/>
                  <a:pt x="814" y="485"/>
                  <a:pt x="815" y="485"/>
                </a:cubicBezTo>
                <a:cubicBezTo>
                  <a:pt x="815" y="485"/>
                  <a:pt x="816" y="484"/>
                  <a:pt x="817" y="484"/>
                </a:cubicBezTo>
                <a:cubicBezTo>
                  <a:pt x="983" y="318"/>
                  <a:pt x="983" y="318"/>
                  <a:pt x="983" y="318"/>
                </a:cubicBezTo>
                <a:cubicBezTo>
                  <a:pt x="984" y="316"/>
                  <a:pt x="984" y="314"/>
                  <a:pt x="983" y="313"/>
                </a:cubicBezTo>
                <a:close/>
                <a:moveTo>
                  <a:pt x="1242" y="50"/>
                </a:moveTo>
                <a:cubicBezTo>
                  <a:pt x="1242" y="50"/>
                  <a:pt x="1242" y="50"/>
                  <a:pt x="1242" y="50"/>
                </a:cubicBezTo>
                <a:cubicBezTo>
                  <a:pt x="1242" y="50"/>
                  <a:pt x="1242" y="50"/>
                  <a:pt x="1242" y="50"/>
                </a:cubicBezTo>
                <a:cubicBezTo>
                  <a:pt x="1076" y="215"/>
                  <a:pt x="1076" y="215"/>
                  <a:pt x="1076" y="215"/>
                </a:cubicBezTo>
                <a:cubicBezTo>
                  <a:pt x="1065" y="227"/>
                  <a:pt x="1065" y="227"/>
                  <a:pt x="1065" y="227"/>
                </a:cubicBezTo>
                <a:cubicBezTo>
                  <a:pt x="1064" y="228"/>
                  <a:pt x="1064" y="230"/>
                  <a:pt x="1065" y="231"/>
                </a:cubicBezTo>
                <a:cubicBezTo>
                  <a:pt x="1066" y="232"/>
                  <a:pt x="1067" y="232"/>
                  <a:pt x="1067" y="232"/>
                </a:cubicBezTo>
                <a:cubicBezTo>
                  <a:pt x="1068" y="232"/>
                  <a:pt x="1069" y="232"/>
                  <a:pt x="1070" y="231"/>
                </a:cubicBezTo>
                <a:cubicBezTo>
                  <a:pt x="1081" y="220"/>
                  <a:pt x="1081" y="220"/>
                  <a:pt x="1081" y="220"/>
                </a:cubicBezTo>
                <a:cubicBezTo>
                  <a:pt x="1246" y="55"/>
                  <a:pt x="1246" y="55"/>
                  <a:pt x="1246" y="55"/>
                </a:cubicBezTo>
                <a:cubicBezTo>
                  <a:pt x="1246" y="54"/>
                  <a:pt x="1246" y="54"/>
                  <a:pt x="1246" y="54"/>
                </a:cubicBezTo>
                <a:cubicBezTo>
                  <a:pt x="1246" y="54"/>
                  <a:pt x="1246" y="54"/>
                  <a:pt x="1246" y="54"/>
                </a:cubicBezTo>
                <a:cubicBezTo>
                  <a:pt x="1249" y="51"/>
                  <a:pt x="1249" y="51"/>
                  <a:pt x="1249" y="51"/>
                </a:cubicBezTo>
                <a:cubicBezTo>
                  <a:pt x="1250" y="50"/>
                  <a:pt x="1250" y="48"/>
                  <a:pt x="1249" y="47"/>
                </a:cubicBezTo>
                <a:cubicBezTo>
                  <a:pt x="1248" y="46"/>
                  <a:pt x="1246" y="46"/>
                  <a:pt x="1245" y="47"/>
                </a:cubicBezTo>
                <a:lnTo>
                  <a:pt x="1242" y="50"/>
                </a:lnTo>
                <a:close/>
                <a:moveTo>
                  <a:pt x="996" y="301"/>
                </a:moveTo>
                <a:cubicBezTo>
                  <a:pt x="996" y="301"/>
                  <a:pt x="997" y="301"/>
                  <a:pt x="998" y="301"/>
                </a:cubicBezTo>
                <a:cubicBezTo>
                  <a:pt x="998" y="301"/>
                  <a:pt x="999" y="301"/>
                  <a:pt x="1000" y="301"/>
                </a:cubicBezTo>
                <a:cubicBezTo>
                  <a:pt x="1059" y="242"/>
                  <a:pt x="1059" y="242"/>
                  <a:pt x="1059" y="242"/>
                </a:cubicBezTo>
                <a:cubicBezTo>
                  <a:pt x="1060" y="241"/>
                  <a:pt x="1060" y="239"/>
                  <a:pt x="1059" y="238"/>
                </a:cubicBezTo>
                <a:cubicBezTo>
                  <a:pt x="1057" y="236"/>
                  <a:pt x="1055" y="236"/>
                  <a:pt x="1054" y="238"/>
                </a:cubicBezTo>
                <a:cubicBezTo>
                  <a:pt x="996" y="296"/>
                  <a:pt x="996" y="296"/>
                  <a:pt x="996" y="296"/>
                </a:cubicBezTo>
                <a:cubicBezTo>
                  <a:pt x="994" y="297"/>
                  <a:pt x="994" y="299"/>
                  <a:pt x="996" y="301"/>
                </a:cubicBezTo>
                <a:close/>
                <a:moveTo>
                  <a:pt x="433" y="867"/>
                </a:moveTo>
                <a:cubicBezTo>
                  <a:pt x="461" y="840"/>
                  <a:pt x="461" y="840"/>
                  <a:pt x="461" y="840"/>
                </a:cubicBezTo>
                <a:cubicBezTo>
                  <a:pt x="462" y="839"/>
                  <a:pt x="462" y="837"/>
                  <a:pt x="461" y="835"/>
                </a:cubicBezTo>
                <a:cubicBezTo>
                  <a:pt x="459" y="834"/>
                  <a:pt x="457" y="834"/>
                  <a:pt x="456" y="835"/>
                </a:cubicBezTo>
                <a:cubicBezTo>
                  <a:pt x="429" y="863"/>
                  <a:pt x="429" y="863"/>
                  <a:pt x="429" y="863"/>
                </a:cubicBezTo>
                <a:cubicBezTo>
                  <a:pt x="428" y="864"/>
                  <a:pt x="428" y="866"/>
                  <a:pt x="429" y="867"/>
                </a:cubicBezTo>
                <a:cubicBezTo>
                  <a:pt x="429" y="868"/>
                  <a:pt x="430" y="868"/>
                  <a:pt x="431" y="868"/>
                </a:cubicBezTo>
                <a:cubicBezTo>
                  <a:pt x="432" y="868"/>
                  <a:pt x="432" y="868"/>
                  <a:pt x="433" y="867"/>
                </a:cubicBezTo>
                <a:close/>
                <a:moveTo>
                  <a:pt x="459" y="851"/>
                </a:moveTo>
                <a:cubicBezTo>
                  <a:pt x="458" y="850"/>
                  <a:pt x="456" y="850"/>
                  <a:pt x="455" y="851"/>
                </a:cubicBezTo>
                <a:cubicBezTo>
                  <a:pt x="434" y="872"/>
                  <a:pt x="434" y="872"/>
                  <a:pt x="434" y="872"/>
                </a:cubicBezTo>
                <a:cubicBezTo>
                  <a:pt x="430" y="875"/>
                  <a:pt x="430" y="875"/>
                  <a:pt x="430" y="875"/>
                </a:cubicBezTo>
                <a:cubicBezTo>
                  <a:pt x="429" y="877"/>
                  <a:pt x="429" y="879"/>
                  <a:pt x="430" y="880"/>
                </a:cubicBezTo>
                <a:cubicBezTo>
                  <a:pt x="431" y="880"/>
                  <a:pt x="432" y="881"/>
                  <a:pt x="433" y="881"/>
                </a:cubicBezTo>
                <a:cubicBezTo>
                  <a:pt x="433" y="881"/>
                  <a:pt x="434" y="880"/>
                  <a:pt x="435" y="880"/>
                </a:cubicBezTo>
                <a:cubicBezTo>
                  <a:pt x="459" y="856"/>
                  <a:pt x="459" y="856"/>
                  <a:pt x="459" y="856"/>
                </a:cubicBezTo>
                <a:cubicBezTo>
                  <a:pt x="460" y="854"/>
                  <a:pt x="460" y="852"/>
                  <a:pt x="459" y="851"/>
                </a:cubicBezTo>
                <a:close/>
                <a:moveTo>
                  <a:pt x="1072" y="238"/>
                </a:moveTo>
                <a:cubicBezTo>
                  <a:pt x="1073" y="239"/>
                  <a:pt x="1074" y="239"/>
                  <a:pt x="1074" y="239"/>
                </a:cubicBezTo>
                <a:cubicBezTo>
                  <a:pt x="1075" y="239"/>
                  <a:pt x="1076" y="239"/>
                  <a:pt x="1077" y="238"/>
                </a:cubicBezTo>
                <a:cubicBezTo>
                  <a:pt x="1261" y="53"/>
                  <a:pt x="1261" y="53"/>
                  <a:pt x="1261" y="53"/>
                </a:cubicBezTo>
                <a:cubicBezTo>
                  <a:pt x="1262" y="52"/>
                  <a:pt x="1262" y="50"/>
                  <a:pt x="1261" y="49"/>
                </a:cubicBezTo>
                <a:cubicBezTo>
                  <a:pt x="1260" y="48"/>
                  <a:pt x="1258" y="48"/>
                  <a:pt x="1257" y="49"/>
                </a:cubicBezTo>
                <a:cubicBezTo>
                  <a:pt x="1072" y="234"/>
                  <a:pt x="1072" y="234"/>
                  <a:pt x="1072" y="234"/>
                </a:cubicBezTo>
                <a:cubicBezTo>
                  <a:pt x="1071" y="235"/>
                  <a:pt x="1071" y="237"/>
                  <a:pt x="1072" y="238"/>
                </a:cubicBezTo>
                <a:close/>
                <a:moveTo>
                  <a:pt x="986" y="328"/>
                </a:moveTo>
                <a:cubicBezTo>
                  <a:pt x="986" y="328"/>
                  <a:pt x="986" y="328"/>
                  <a:pt x="987" y="328"/>
                </a:cubicBezTo>
                <a:cubicBezTo>
                  <a:pt x="987" y="328"/>
                  <a:pt x="987" y="328"/>
                  <a:pt x="987" y="327"/>
                </a:cubicBezTo>
                <a:cubicBezTo>
                  <a:pt x="1065" y="249"/>
                  <a:pt x="1065" y="249"/>
                  <a:pt x="1065" y="249"/>
                </a:cubicBezTo>
                <a:cubicBezTo>
                  <a:pt x="1066" y="248"/>
                  <a:pt x="1066" y="246"/>
                  <a:pt x="1065" y="245"/>
                </a:cubicBezTo>
                <a:cubicBezTo>
                  <a:pt x="1064" y="244"/>
                  <a:pt x="1062" y="244"/>
                  <a:pt x="1061" y="245"/>
                </a:cubicBezTo>
                <a:cubicBezTo>
                  <a:pt x="983" y="323"/>
                  <a:pt x="983" y="323"/>
                  <a:pt x="983" y="323"/>
                </a:cubicBezTo>
                <a:cubicBezTo>
                  <a:pt x="983" y="323"/>
                  <a:pt x="982" y="323"/>
                  <a:pt x="982" y="323"/>
                </a:cubicBezTo>
                <a:cubicBezTo>
                  <a:pt x="982" y="324"/>
                  <a:pt x="982" y="324"/>
                  <a:pt x="982" y="324"/>
                </a:cubicBezTo>
                <a:cubicBezTo>
                  <a:pt x="825" y="481"/>
                  <a:pt x="825" y="481"/>
                  <a:pt x="825" y="481"/>
                </a:cubicBezTo>
                <a:cubicBezTo>
                  <a:pt x="824" y="482"/>
                  <a:pt x="824" y="484"/>
                  <a:pt x="825" y="485"/>
                </a:cubicBezTo>
                <a:cubicBezTo>
                  <a:pt x="825" y="486"/>
                  <a:pt x="826" y="486"/>
                  <a:pt x="827" y="486"/>
                </a:cubicBezTo>
                <a:cubicBezTo>
                  <a:pt x="828" y="486"/>
                  <a:pt x="828" y="486"/>
                  <a:pt x="829" y="485"/>
                </a:cubicBezTo>
                <a:lnTo>
                  <a:pt x="986" y="328"/>
                </a:lnTo>
                <a:close/>
                <a:moveTo>
                  <a:pt x="1080" y="244"/>
                </a:moveTo>
                <a:cubicBezTo>
                  <a:pt x="1080" y="245"/>
                  <a:pt x="1081" y="245"/>
                  <a:pt x="1082" y="245"/>
                </a:cubicBezTo>
                <a:cubicBezTo>
                  <a:pt x="1083" y="245"/>
                  <a:pt x="1083" y="245"/>
                  <a:pt x="1084" y="244"/>
                </a:cubicBezTo>
                <a:cubicBezTo>
                  <a:pt x="1275" y="54"/>
                  <a:pt x="1275" y="54"/>
                  <a:pt x="1275" y="54"/>
                </a:cubicBezTo>
                <a:cubicBezTo>
                  <a:pt x="1276" y="52"/>
                  <a:pt x="1276" y="50"/>
                  <a:pt x="1275" y="49"/>
                </a:cubicBezTo>
                <a:cubicBezTo>
                  <a:pt x="1274" y="48"/>
                  <a:pt x="1272" y="48"/>
                  <a:pt x="1270" y="49"/>
                </a:cubicBezTo>
                <a:cubicBezTo>
                  <a:pt x="1080" y="240"/>
                  <a:pt x="1080" y="240"/>
                  <a:pt x="1080" y="240"/>
                </a:cubicBezTo>
                <a:cubicBezTo>
                  <a:pt x="1078" y="241"/>
                  <a:pt x="1078" y="243"/>
                  <a:pt x="1080" y="244"/>
                </a:cubicBezTo>
                <a:close/>
                <a:moveTo>
                  <a:pt x="991" y="337"/>
                </a:moveTo>
                <a:cubicBezTo>
                  <a:pt x="991" y="337"/>
                  <a:pt x="992" y="337"/>
                  <a:pt x="992" y="337"/>
                </a:cubicBezTo>
                <a:cubicBezTo>
                  <a:pt x="1072" y="256"/>
                  <a:pt x="1072" y="256"/>
                  <a:pt x="1072" y="256"/>
                </a:cubicBezTo>
                <a:cubicBezTo>
                  <a:pt x="1074" y="255"/>
                  <a:pt x="1074" y="253"/>
                  <a:pt x="1072" y="252"/>
                </a:cubicBezTo>
                <a:cubicBezTo>
                  <a:pt x="1071" y="250"/>
                  <a:pt x="1069" y="250"/>
                  <a:pt x="1068" y="252"/>
                </a:cubicBezTo>
                <a:cubicBezTo>
                  <a:pt x="987" y="332"/>
                  <a:pt x="987" y="332"/>
                  <a:pt x="987" y="332"/>
                </a:cubicBezTo>
                <a:cubicBezTo>
                  <a:pt x="987" y="333"/>
                  <a:pt x="987" y="333"/>
                  <a:pt x="987" y="333"/>
                </a:cubicBezTo>
                <a:cubicBezTo>
                  <a:pt x="986" y="333"/>
                  <a:pt x="986" y="334"/>
                  <a:pt x="986" y="334"/>
                </a:cubicBezTo>
                <a:cubicBezTo>
                  <a:pt x="830" y="490"/>
                  <a:pt x="830" y="490"/>
                  <a:pt x="830" y="490"/>
                </a:cubicBezTo>
                <a:cubicBezTo>
                  <a:pt x="829" y="491"/>
                  <a:pt x="829" y="493"/>
                  <a:pt x="830" y="494"/>
                </a:cubicBezTo>
                <a:cubicBezTo>
                  <a:pt x="830" y="495"/>
                  <a:pt x="831" y="495"/>
                  <a:pt x="832" y="495"/>
                </a:cubicBezTo>
                <a:cubicBezTo>
                  <a:pt x="833" y="495"/>
                  <a:pt x="833" y="495"/>
                  <a:pt x="834" y="494"/>
                </a:cubicBezTo>
                <a:cubicBezTo>
                  <a:pt x="990" y="338"/>
                  <a:pt x="990" y="338"/>
                  <a:pt x="990" y="338"/>
                </a:cubicBezTo>
                <a:cubicBezTo>
                  <a:pt x="990" y="338"/>
                  <a:pt x="991" y="338"/>
                  <a:pt x="991" y="337"/>
                </a:cubicBezTo>
                <a:close/>
                <a:moveTo>
                  <a:pt x="458" y="866"/>
                </a:moveTo>
                <a:cubicBezTo>
                  <a:pt x="457" y="865"/>
                  <a:pt x="454" y="865"/>
                  <a:pt x="453" y="866"/>
                </a:cubicBezTo>
                <a:cubicBezTo>
                  <a:pt x="440" y="878"/>
                  <a:pt x="440" y="878"/>
                  <a:pt x="440" y="878"/>
                </a:cubicBezTo>
                <a:cubicBezTo>
                  <a:pt x="440" y="878"/>
                  <a:pt x="440" y="878"/>
                  <a:pt x="440" y="878"/>
                </a:cubicBezTo>
                <a:cubicBezTo>
                  <a:pt x="438" y="882"/>
                  <a:pt x="438" y="882"/>
                  <a:pt x="438" y="882"/>
                </a:cubicBezTo>
                <a:cubicBezTo>
                  <a:pt x="436" y="883"/>
                  <a:pt x="437" y="885"/>
                  <a:pt x="438" y="886"/>
                </a:cubicBezTo>
                <a:cubicBezTo>
                  <a:pt x="438" y="887"/>
                  <a:pt x="439" y="887"/>
                  <a:pt x="440" y="887"/>
                </a:cubicBezTo>
                <a:cubicBezTo>
                  <a:pt x="441" y="887"/>
                  <a:pt x="442" y="887"/>
                  <a:pt x="442" y="886"/>
                </a:cubicBezTo>
                <a:cubicBezTo>
                  <a:pt x="458" y="870"/>
                  <a:pt x="458" y="870"/>
                  <a:pt x="458" y="870"/>
                </a:cubicBezTo>
                <a:cubicBezTo>
                  <a:pt x="459" y="869"/>
                  <a:pt x="459" y="867"/>
                  <a:pt x="458" y="866"/>
                </a:cubicBezTo>
                <a:close/>
                <a:moveTo>
                  <a:pt x="1120" y="218"/>
                </a:moveTo>
                <a:cubicBezTo>
                  <a:pt x="1120" y="219"/>
                  <a:pt x="1121" y="219"/>
                  <a:pt x="1122" y="219"/>
                </a:cubicBezTo>
                <a:cubicBezTo>
                  <a:pt x="1123" y="219"/>
                  <a:pt x="1123" y="219"/>
                  <a:pt x="1124" y="218"/>
                </a:cubicBezTo>
                <a:cubicBezTo>
                  <a:pt x="1287" y="56"/>
                  <a:pt x="1287" y="56"/>
                  <a:pt x="1287" y="56"/>
                </a:cubicBezTo>
                <a:cubicBezTo>
                  <a:pt x="1288" y="55"/>
                  <a:pt x="1288" y="53"/>
                  <a:pt x="1287" y="52"/>
                </a:cubicBezTo>
                <a:cubicBezTo>
                  <a:pt x="1285" y="50"/>
                  <a:pt x="1283" y="50"/>
                  <a:pt x="1282" y="52"/>
                </a:cubicBezTo>
                <a:cubicBezTo>
                  <a:pt x="1120" y="214"/>
                  <a:pt x="1120" y="214"/>
                  <a:pt x="1120" y="214"/>
                </a:cubicBezTo>
                <a:cubicBezTo>
                  <a:pt x="1119" y="215"/>
                  <a:pt x="1119" y="217"/>
                  <a:pt x="1120" y="218"/>
                </a:cubicBezTo>
                <a:close/>
                <a:moveTo>
                  <a:pt x="1094" y="249"/>
                </a:moveTo>
                <a:cubicBezTo>
                  <a:pt x="1111" y="231"/>
                  <a:pt x="1111" y="231"/>
                  <a:pt x="1111" y="231"/>
                </a:cubicBezTo>
                <a:cubicBezTo>
                  <a:pt x="1112" y="230"/>
                  <a:pt x="1112" y="228"/>
                  <a:pt x="1111" y="227"/>
                </a:cubicBezTo>
                <a:cubicBezTo>
                  <a:pt x="1110" y="226"/>
                  <a:pt x="1108" y="226"/>
                  <a:pt x="1107" y="227"/>
                </a:cubicBezTo>
                <a:cubicBezTo>
                  <a:pt x="1089" y="244"/>
                  <a:pt x="1089" y="244"/>
                  <a:pt x="1089" y="244"/>
                </a:cubicBezTo>
                <a:cubicBezTo>
                  <a:pt x="1088" y="246"/>
                  <a:pt x="1088" y="248"/>
                  <a:pt x="1089" y="249"/>
                </a:cubicBezTo>
                <a:cubicBezTo>
                  <a:pt x="1090" y="249"/>
                  <a:pt x="1091" y="250"/>
                  <a:pt x="1092" y="250"/>
                </a:cubicBezTo>
                <a:cubicBezTo>
                  <a:pt x="1092" y="250"/>
                  <a:pt x="1093" y="249"/>
                  <a:pt x="1094" y="249"/>
                </a:cubicBezTo>
                <a:close/>
                <a:moveTo>
                  <a:pt x="1070" y="272"/>
                </a:moveTo>
                <a:cubicBezTo>
                  <a:pt x="1072" y="271"/>
                  <a:pt x="1072" y="269"/>
                  <a:pt x="1070" y="268"/>
                </a:cubicBezTo>
                <a:cubicBezTo>
                  <a:pt x="1069" y="266"/>
                  <a:pt x="1067" y="266"/>
                  <a:pt x="1066" y="268"/>
                </a:cubicBezTo>
                <a:cubicBezTo>
                  <a:pt x="996" y="337"/>
                  <a:pt x="996" y="337"/>
                  <a:pt x="996" y="337"/>
                </a:cubicBezTo>
                <a:cubicBezTo>
                  <a:pt x="995" y="339"/>
                  <a:pt x="995" y="341"/>
                  <a:pt x="996" y="342"/>
                </a:cubicBezTo>
                <a:cubicBezTo>
                  <a:pt x="997" y="342"/>
                  <a:pt x="998" y="343"/>
                  <a:pt x="998" y="343"/>
                </a:cubicBezTo>
                <a:cubicBezTo>
                  <a:pt x="999" y="343"/>
                  <a:pt x="1000" y="342"/>
                  <a:pt x="1001" y="342"/>
                </a:cubicBezTo>
                <a:lnTo>
                  <a:pt x="1070" y="272"/>
                </a:lnTo>
                <a:close/>
                <a:moveTo>
                  <a:pt x="995" y="343"/>
                </a:moveTo>
                <a:cubicBezTo>
                  <a:pt x="994" y="341"/>
                  <a:pt x="992" y="341"/>
                  <a:pt x="991" y="343"/>
                </a:cubicBezTo>
                <a:cubicBezTo>
                  <a:pt x="843" y="491"/>
                  <a:pt x="843" y="491"/>
                  <a:pt x="843" y="491"/>
                </a:cubicBezTo>
                <a:cubicBezTo>
                  <a:pt x="842" y="492"/>
                  <a:pt x="842" y="494"/>
                  <a:pt x="843" y="495"/>
                </a:cubicBezTo>
                <a:cubicBezTo>
                  <a:pt x="844" y="496"/>
                  <a:pt x="844" y="496"/>
                  <a:pt x="845" y="496"/>
                </a:cubicBezTo>
                <a:cubicBezTo>
                  <a:pt x="846" y="496"/>
                  <a:pt x="847" y="496"/>
                  <a:pt x="847" y="495"/>
                </a:cubicBezTo>
                <a:cubicBezTo>
                  <a:pt x="995" y="347"/>
                  <a:pt x="995" y="347"/>
                  <a:pt x="995" y="347"/>
                </a:cubicBezTo>
                <a:cubicBezTo>
                  <a:pt x="997" y="346"/>
                  <a:pt x="997" y="344"/>
                  <a:pt x="995" y="343"/>
                </a:cubicBezTo>
                <a:close/>
                <a:moveTo>
                  <a:pt x="852" y="500"/>
                </a:moveTo>
                <a:cubicBezTo>
                  <a:pt x="853" y="501"/>
                  <a:pt x="853" y="501"/>
                  <a:pt x="854" y="501"/>
                </a:cubicBezTo>
                <a:cubicBezTo>
                  <a:pt x="855" y="501"/>
                  <a:pt x="856" y="501"/>
                  <a:pt x="856" y="500"/>
                </a:cubicBezTo>
                <a:cubicBezTo>
                  <a:pt x="1001" y="355"/>
                  <a:pt x="1001" y="355"/>
                  <a:pt x="1001" y="355"/>
                </a:cubicBezTo>
                <a:cubicBezTo>
                  <a:pt x="1002" y="354"/>
                  <a:pt x="1002" y="352"/>
                  <a:pt x="1001" y="351"/>
                </a:cubicBezTo>
                <a:cubicBezTo>
                  <a:pt x="1000" y="350"/>
                  <a:pt x="998" y="350"/>
                  <a:pt x="997" y="351"/>
                </a:cubicBezTo>
                <a:cubicBezTo>
                  <a:pt x="852" y="496"/>
                  <a:pt x="852" y="496"/>
                  <a:pt x="852" y="496"/>
                </a:cubicBezTo>
                <a:cubicBezTo>
                  <a:pt x="851" y="497"/>
                  <a:pt x="851" y="499"/>
                  <a:pt x="852" y="500"/>
                </a:cubicBezTo>
                <a:close/>
                <a:moveTo>
                  <a:pt x="472" y="880"/>
                </a:moveTo>
                <a:cubicBezTo>
                  <a:pt x="471" y="879"/>
                  <a:pt x="469" y="879"/>
                  <a:pt x="468" y="880"/>
                </a:cubicBezTo>
                <a:cubicBezTo>
                  <a:pt x="461" y="886"/>
                  <a:pt x="461" y="886"/>
                  <a:pt x="461" y="886"/>
                </a:cubicBezTo>
                <a:cubicBezTo>
                  <a:pt x="460" y="887"/>
                  <a:pt x="460" y="889"/>
                  <a:pt x="461" y="891"/>
                </a:cubicBezTo>
                <a:cubicBezTo>
                  <a:pt x="462" y="891"/>
                  <a:pt x="463" y="892"/>
                  <a:pt x="464" y="892"/>
                </a:cubicBezTo>
                <a:cubicBezTo>
                  <a:pt x="464" y="892"/>
                  <a:pt x="465" y="891"/>
                  <a:pt x="466" y="891"/>
                </a:cubicBezTo>
                <a:cubicBezTo>
                  <a:pt x="472" y="884"/>
                  <a:pt x="472" y="884"/>
                  <a:pt x="472" y="884"/>
                </a:cubicBezTo>
                <a:cubicBezTo>
                  <a:pt x="473" y="883"/>
                  <a:pt x="473" y="881"/>
                  <a:pt x="472" y="880"/>
                </a:cubicBezTo>
                <a:close/>
                <a:moveTo>
                  <a:pt x="1087" y="265"/>
                </a:moveTo>
                <a:cubicBezTo>
                  <a:pt x="1088" y="265"/>
                  <a:pt x="1089" y="266"/>
                  <a:pt x="1089" y="266"/>
                </a:cubicBezTo>
                <a:cubicBezTo>
                  <a:pt x="1090" y="266"/>
                  <a:pt x="1091" y="265"/>
                  <a:pt x="1092" y="265"/>
                </a:cubicBezTo>
                <a:cubicBezTo>
                  <a:pt x="1120" y="236"/>
                  <a:pt x="1120" y="236"/>
                  <a:pt x="1120" y="236"/>
                </a:cubicBezTo>
                <a:cubicBezTo>
                  <a:pt x="1121" y="235"/>
                  <a:pt x="1121" y="233"/>
                  <a:pt x="1120" y="232"/>
                </a:cubicBezTo>
                <a:cubicBezTo>
                  <a:pt x="1119" y="231"/>
                  <a:pt x="1117" y="231"/>
                  <a:pt x="1116" y="232"/>
                </a:cubicBezTo>
                <a:cubicBezTo>
                  <a:pt x="1087" y="260"/>
                  <a:pt x="1087" y="260"/>
                  <a:pt x="1087" y="260"/>
                </a:cubicBezTo>
                <a:cubicBezTo>
                  <a:pt x="1086" y="262"/>
                  <a:pt x="1086" y="264"/>
                  <a:pt x="1087" y="265"/>
                </a:cubicBezTo>
                <a:close/>
                <a:moveTo>
                  <a:pt x="1079" y="277"/>
                </a:moveTo>
                <a:cubicBezTo>
                  <a:pt x="1080" y="276"/>
                  <a:pt x="1080" y="274"/>
                  <a:pt x="1079" y="273"/>
                </a:cubicBezTo>
                <a:cubicBezTo>
                  <a:pt x="1078" y="272"/>
                  <a:pt x="1076" y="272"/>
                  <a:pt x="1075" y="273"/>
                </a:cubicBezTo>
                <a:cubicBezTo>
                  <a:pt x="1004" y="344"/>
                  <a:pt x="1004" y="344"/>
                  <a:pt x="1004" y="344"/>
                </a:cubicBezTo>
                <a:cubicBezTo>
                  <a:pt x="1003" y="345"/>
                  <a:pt x="1003" y="347"/>
                  <a:pt x="1004" y="348"/>
                </a:cubicBezTo>
                <a:cubicBezTo>
                  <a:pt x="1004" y="349"/>
                  <a:pt x="1005" y="349"/>
                  <a:pt x="1006" y="349"/>
                </a:cubicBezTo>
                <a:cubicBezTo>
                  <a:pt x="1007" y="349"/>
                  <a:pt x="1008" y="349"/>
                  <a:pt x="1008" y="348"/>
                </a:cubicBezTo>
                <a:lnTo>
                  <a:pt x="1079" y="277"/>
                </a:lnTo>
                <a:close/>
                <a:moveTo>
                  <a:pt x="1121" y="231"/>
                </a:moveTo>
                <a:cubicBezTo>
                  <a:pt x="1122" y="231"/>
                  <a:pt x="1123" y="232"/>
                  <a:pt x="1123" y="232"/>
                </a:cubicBezTo>
                <a:cubicBezTo>
                  <a:pt x="1124" y="232"/>
                  <a:pt x="1125" y="231"/>
                  <a:pt x="1125" y="231"/>
                </a:cubicBezTo>
                <a:cubicBezTo>
                  <a:pt x="1299" y="58"/>
                  <a:pt x="1299" y="58"/>
                  <a:pt x="1299" y="58"/>
                </a:cubicBezTo>
                <a:cubicBezTo>
                  <a:pt x="1300" y="56"/>
                  <a:pt x="1300" y="55"/>
                  <a:pt x="1299" y="53"/>
                </a:cubicBezTo>
                <a:cubicBezTo>
                  <a:pt x="1298" y="52"/>
                  <a:pt x="1296" y="52"/>
                  <a:pt x="1294" y="53"/>
                </a:cubicBezTo>
                <a:cubicBezTo>
                  <a:pt x="1121" y="227"/>
                  <a:pt x="1121" y="227"/>
                  <a:pt x="1121" y="227"/>
                </a:cubicBezTo>
                <a:cubicBezTo>
                  <a:pt x="1120" y="228"/>
                  <a:pt x="1120" y="230"/>
                  <a:pt x="1121" y="231"/>
                </a:cubicBezTo>
                <a:close/>
                <a:moveTo>
                  <a:pt x="856" y="513"/>
                </a:moveTo>
                <a:cubicBezTo>
                  <a:pt x="857" y="513"/>
                  <a:pt x="858" y="512"/>
                  <a:pt x="859" y="512"/>
                </a:cubicBezTo>
                <a:cubicBezTo>
                  <a:pt x="1006" y="365"/>
                  <a:pt x="1006" y="365"/>
                  <a:pt x="1006" y="365"/>
                </a:cubicBezTo>
                <a:cubicBezTo>
                  <a:pt x="1007" y="364"/>
                  <a:pt x="1007" y="362"/>
                  <a:pt x="1006" y="360"/>
                </a:cubicBezTo>
                <a:cubicBezTo>
                  <a:pt x="1004" y="359"/>
                  <a:pt x="1002" y="359"/>
                  <a:pt x="1001" y="360"/>
                </a:cubicBezTo>
                <a:cubicBezTo>
                  <a:pt x="854" y="507"/>
                  <a:pt x="854" y="507"/>
                  <a:pt x="854" y="507"/>
                </a:cubicBezTo>
                <a:cubicBezTo>
                  <a:pt x="853" y="509"/>
                  <a:pt x="853" y="511"/>
                  <a:pt x="854" y="512"/>
                </a:cubicBezTo>
                <a:cubicBezTo>
                  <a:pt x="855" y="512"/>
                  <a:pt x="856" y="513"/>
                  <a:pt x="856" y="513"/>
                </a:cubicBezTo>
                <a:close/>
                <a:moveTo>
                  <a:pt x="1012" y="357"/>
                </a:moveTo>
                <a:cubicBezTo>
                  <a:pt x="1013" y="357"/>
                  <a:pt x="1014" y="357"/>
                  <a:pt x="1014" y="356"/>
                </a:cubicBezTo>
                <a:cubicBezTo>
                  <a:pt x="1090" y="281"/>
                  <a:pt x="1090" y="281"/>
                  <a:pt x="1090" y="281"/>
                </a:cubicBezTo>
                <a:cubicBezTo>
                  <a:pt x="1091" y="279"/>
                  <a:pt x="1091" y="277"/>
                  <a:pt x="1090" y="276"/>
                </a:cubicBezTo>
                <a:cubicBezTo>
                  <a:pt x="1089" y="275"/>
                  <a:pt x="1087" y="275"/>
                  <a:pt x="1085" y="276"/>
                </a:cubicBezTo>
                <a:cubicBezTo>
                  <a:pt x="1010" y="352"/>
                  <a:pt x="1010" y="352"/>
                  <a:pt x="1010" y="352"/>
                </a:cubicBezTo>
                <a:cubicBezTo>
                  <a:pt x="1009" y="353"/>
                  <a:pt x="1009" y="355"/>
                  <a:pt x="1010" y="356"/>
                </a:cubicBezTo>
                <a:cubicBezTo>
                  <a:pt x="1010" y="357"/>
                  <a:pt x="1011" y="357"/>
                  <a:pt x="1012" y="357"/>
                </a:cubicBezTo>
                <a:close/>
                <a:moveTo>
                  <a:pt x="1093" y="273"/>
                </a:moveTo>
                <a:cubicBezTo>
                  <a:pt x="1094" y="273"/>
                  <a:pt x="1095" y="274"/>
                  <a:pt x="1095" y="274"/>
                </a:cubicBezTo>
                <a:cubicBezTo>
                  <a:pt x="1096" y="274"/>
                  <a:pt x="1097" y="273"/>
                  <a:pt x="1098" y="273"/>
                </a:cubicBezTo>
                <a:cubicBezTo>
                  <a:pt x="1315" y="55"/>
                  <a:pt x="1315" y="55"/>
                  <a:pt x="1315" y="55"/>
                </a:cubicBezTo>
                <a:cubicBezTo>
                  <a:pt x="1316" y="54"/>
                  <a:pt x="1316" y="52"/>
                  <a:pt x="1315" y="51"/>
                </a:cubicBezTo>
                <a:cubicBezTo>
                  <a:pt x="1314" y="50"/>
                  <a:pt x="1312" y="50"/>
                  <a:pt x="1311" y="51"/>
                </a:cubicBezTo>
                <a:cubicBezTo>
                  <a:pt x="1093" y="268"/>
                  <a:pt x="1093" y="268"/>
                  <a:pt x="1093" y="268"/>
                </a:cubicBezTo>
                <a:cubicBezTo>
                  <a:pt x="1092" y="270"/>
                  <a:pt x="1092" y="271"/>
                  <a:pt x="1093" y="273"/>
                </a:cubicBezTo>
                <a:close/>
                <a:moveTo>
                  <a:pt x="478" y="884"/>
                </a:moveTo>
                <a:cubicBezTo>
                  <a:pt x="476" y="886"/>
                  <a:pt x="476" y="886"/>
                  <a:pt x="476" y="886"/>
                </a:cubicBezTo>
                <a:cubicBezTo>
                  <a:pt x="475" y="887"/>
                  <a:pt x="473" y="889"/>
                  <a:pt x="472" y="890"/>
                </a:cubicBezTo>
                <a:cubicBezTo>
                  <a:pt x="471" y="890"/>
                  <a:pt x="471" y="890"/>
                  <a:pt x="471" y="890"/>
                </a:cubicBezTo>
                <a:cubicBezTo>
                  <a:pt x="471" y="890"/>
                  <a:pt x="471" y="891"/>
                  <a:pt x="471" y="891"/>
                </a:cubicBezTo>
                <a:cubicBezTo>
                  <a:pt x="471" y="891"/>
                  <a:pt x="471" y="891"/>
                  <a:pt x="471" y="891"/>
                </a:cubicBezTo>
                <a:cubicBezTo>
                  <a:pt x="471" y="891"/>
                  <a:pt x="471" y="891"/>
                  <a:pt x="471" y="891"/>
                </a:cubicBezTo>
                <a:cubicBezTo>
                  <a:pt x="471" y="892"/>
                  <a:pt x="470" y="892"/>
                  <a:pt x="470" y="892"/>
                </a:cubicBezTo>
                <a:cubicBezTo>
                  <a:pt x="470" y="893"/>
                  <a:pt x="471" y="893"/>
                  <a:pt x="471" y="893"/>
                </a:cubicBezTo>
                <a:cubicBezTo>
                  <a:pt x="471" y="893"/>
                  <a:pt x="471" y="894"/>
                  <a:pt x="471" y="894"/>
                </a:cubicBezTo>
                <a:cubicBezTo>
                  <a:pt x="471" y="894"/>
                  <a:pt x="471" y="894"/>
                  <a:pt x="471" y="895"/>
                </a:cubicBezTo>
                <a:cubicBezTo>
                  <a:pt x="471" y="895"/>
                  <a:pt x="471" y="895"/>
                  <a:pt x="471" y="895"/>
                </a:cubicBezTo>
                <a:cubicBezTo>
                  <a:pt x="472" y="895"/>
                  <a:pt x="472" y="894"/>
                  <a:pt x="472" y="894"/>
                </a:cubicBezTo>
                <a:cubicBezTo>
                  <a:pt x="472" y="895"/>
                  <a:pt x="472" y="894"/>
                  <a:pt x="472" y="894"/>
                </a:cubicBezTo>
                <a:cubicBezTo>
                  <a:pt x="472" y="894"/>
                  <a:pt x="472" y="894"/>
                  <a:pt x="472" y="894"/>
                </a:cubicBezTo>
                <a:cubicBezTo>
                  <a:pt x="473" y="894"/>
                  <a:pt x="473" y="895"/>
                  <a:pt x="473" y="895"/>
                </a:cubicBezTo>
                <a:cubicBezTo>
                  <a:pt x="474" y="895"/>
                  <a:pt x="474" y="895"/>
                  <a:pt x="474" y="895"/>
                </a:cubicBezTo>
                <a:cubicBezTo>
                  <a:pt x="474" y="895"/>
                  <a:pt x="474" y="895"/>
                  <a:pt x="474" y="895"/>
                </a:cubicBezTo>
                <a:cubicBezTo>
                  <a:pt x="474" y="895"/>
                  <a:pt x="474" y="895"/>
                  <a:pt x="474" y="895"/>
                </a:cubicBezTo>
                <a:cubicBezTo>
                  <a:pt x="474" y="895"/>
                  <a:pt x="474" y="895"/>
                  <a:pt x="475" y="895"/>
                </a:cubicBezTo>
                <a:cubicBezTo>
                  <a:pt x="475" y="895"/>
                  <a:pt x="475" y="895"/>
                  <a:pt x="475" y="895"/>
                </a:cubicBezTo>
                <a:cubicBezTo>
                  <a:pt x="475" y="895"/>
                  <a:pt x="476" y="895"/>
                  <a:pt x="476" y="895"/>
                </a:cubicBezTo>
                <a:cubicBezTo>
                  <a:pt x="476" y="894"/>
                  <a:pt x="476" y="894"/>
                  <a:pt x="476" y="894"/>
                </a:cubicBezTo>
                <a:cubicBezTo>
                  <a:pt x="476" y="894"/>
                  <a:pt x="476" y="894"/>
                  <a:pt x="476" y="894"/>
                </a:cubicBezTo>
                <a:cubicBezTo>
                  <a:pt x="477" y="893"/>
                  <a:pt x="478" y="892"/>
                  <a:pt x="479" y="891"/>
                </a:cubicBezTo>
                <a:cubicBezTo>
                  <a:pt x="479" y="891"/>
                  <a:pt x="480" y="891"/>
                  <a:pt x="480" y="891"/>
                </a:cubicBezTo>
                <a:cubicBezTo>
                  <a:pt x="482" y="888"/>
                  <a:pt x="482" y="888"/>
                  <a:pt x="482" y="888"/>
                </a:cubicBezTo>
                <a:cubicBezTo>
                  <a:pt x="484" y="887"/>
                  <a:pt x="484" y="885"/>
                  <a:pt x="482" y="884"/>
                </a:cubicBezTo>
                <a:cubicBezTo>
                  <a:pt x="481" y="882"/>
                  <a:pt x="479" y="882"/>
                  <a:pt x="478" y="884"/>
                </a:cubicBezTo>
                <a:close/>
                <a:moveTo>
                  <a:pt x="1010" y="375"/>
                </a:moveTo>
                <a:cubicBezTo>
                  <a:pt x="1011" y="373"/>
                  <a:pt x="1011" y="371"/>
                  <a:pt x="1010" y="370"/>
                </a:cubicBezTo>
                <a:cubicBezTo>
                  <a:pt x="1009" y="369"/>
                  <a:pt x="1007" y="369"/>
                  <a:pt x="1005" y="370"/>
                </a:cubicBezTo>
                <a:cubicBezTo>
                  <a:pt x="850" y="526"/>
                  <a:pt x="850" y="526"/>
                  <a:pt x="850" y="526"/>
                </a:cubicBezTo>
                <a:cubicBezTo>
                  <a:pt x="849" y="527"/>
                  <a:pt x="849" y="529"/>
                  <a:pt x="850" y="530"/>
                </a:cubicBezTo>
                <a:cubicBezTo>
                  <a:pt x="851" y="531"/>
                  <a:pt x="851" y="531"/>
                  <a:pt x="852" y="531"/>
                </a:cubicBezTo>
                <a:cubicBezTo>
                  <a:pt x="853" y="531"/>
                  <a:pt x="854" y="531"/>
                  <a:pt x="854" y="530"/>
                </a:cubicBezTo>
                <a:lnTo>
                  <a:pt x="1010" y="375"/>
                </a:lnTo>
                <a:close/>
                <a:moveTo>
                  <a:pt x="1340" y="43"/>
                </a:moveTo>
                <a:cubicBezTo>
                  <a:pt x="1340" y="43"/>
                  <a:pt x="1341" y="43"/>
                  <a:pt x="1342" y="43"/>
                </a:cubicBezTo>
                <a:cubicBezTo>
                  <a:pt x="1345" y="40"/>
                  <a:pt x="1345" y="40"/>
                  <a:pt x="1345" y="40"/>
                </a:cubicBezTo>
                <a:cubicBezTo>
                  <a:pt x="1346" y="39"/>
                  <a:pt x="1346" y="37"/>
                  <a:pt x="1345" y="35"/>
                </a:cubicBezTo>
                <a:cubicBezTo>
                  <a:pt x="1343" y="34"/>
                  <a:pt x="1341" y="34"/>
                  <a:pt x="1340" y="35"/>
                </a:cubicBezTo>
                <a:cubicBezTo>
                  <a:pt x="1337" y="38"/>
                  <a:pt x="1337" y="38"/>
                  <a:pt x="1337" y="38"/>
                </a:cubicBezTo>
                <a:cubicBezTo>
                  <a:pt x="1336" y="39"/>
                  <a:pt x="1336" y="41"/>
                  <a:pt x="1337" y="43"/>
                </a:cubicBezTo>
                <a:cubicBezTo>
                  <a:pt x="1338" y="43"/>
                  <a:pt x="1339" y="43"/>
                  <a:pt x="1340" y="43"/>
                </a:cubicBezTo>
                <a:close/>
                <a:moveTo>
                  <a:pt x="1015" y="365"/>
                </a:moveTo>
                <a:cubicBezTo>
                  <a:pt x="1015" y="366"/>
                  <a:pt x="1016" y="366"/>
                  <a:pt x="1017" y="366"/>
                </a:cubicBezTo>
                <a:cubicBezTo>
                  <a:pt x="1018" y="366"/>
                  <a:pt x="1018" y="366"/>
                  <a:pt x="1019" y="365"/>
                </a:cubicBezTo>
                <a:cubicBezTo>
                  <a:pt x="1326" y="58"/>
                  <a:pt x="1326" y="58"/>
                  <a:pt x="1326" y="58"/>
                </a:cubicBezTo>
                <a:cubicBezTo>
                  <a:pt x="1328" y="56"/>
                  <a:pt x="1328" y="56"/>
                  <a:pt x="1328" y="56"/>
                </a:cubicBezTo>
                <a:cubicBezTo>
                  <a:pt x="1329" y="56"/>
                  <a:pt x="1329" y="55"/>
                  <a:pt x="1329" y="54"/>
                </a:cubicBezTo>
                <a:cubicBezTo>
                  <a:pt x="1329" y="53"/>
                  <a:pt x="1329" y="52"/>
                  <a:pt x="1328" y="52"/>
                </a:cubicBezTo>
                <a:cubicBezTo>
                  <a:pt x="1327" y="51"/>
                  <a:pt x="1326" y="51"/>
                  <a:pt x="1325" y="51"/>
                </a:cubicBezTo>
                <a:cubicBezTo>
                  <a:pt x="1325" y="51"/>
                  <a:pt x="1324" y="51"/>
                  <a:pt x="1324" y="52"/>
                </a:cubicBezTo>
                <a:cubicBezTo>
                  <a:pt x="1322" y="54"/>
                  <a:pt x="1322" y="54"/>
                  <a:pt x="1322" y="54"/>
                </a:cubicBezTo>
                <a:cubicBezTo>
                  <a:pt x="1322" y="54"/>
                  <a:pt x="1322" y="54"/>
                  <a:pt x="1322" y="54"/>
                </a:cubicBezTo>
                <a:cubicBezTo>
                  <a:pt x="1015" y="361"/>
                  <a:pt x="1015" y="361"/>
                  <a:pt x="1015" y="361"/>
                </a:cubicBezTo>
                <a:cubicBezTo>
                  <a:pt x="1013" y="362"/>
                  <a:pt x="1013" y="364"/>
                  <a:pt x="1015" y="365"/>
                </a:cubicBezTo>
                <a:close/>
                <a:moveTo>
                  <a:pt x="1022" y="372"/>
                </a:moveTo>
                <a:cubicBezTo>
                  <a:pt x="1022" y="373"/>
                  <a:pt x="1023" y="373"/>
                  <a:pt x="1024" y="373"/>
                </a:cubicBezTo>
                <a:cubicBezTo>
                  <a:pt x="1025" y="373"/>
                  <a:pt x="1025" y="373"/>
                  <a:pt x="1026" y="372"/>
                </a:cubicBezTo>
                <a:cubicBezTo>
                  <a:pt x="1335" y="63"/>
                  <a:pt x="1335" y="63"/>
                  <a:pt x="1335" y="63"/>
                </a:cubicBezTo>
                <a:cubicBezTo>
                  <a:pt x="1337" y="62"/>
                  <a:pt x="1337" y="60"/>
                  <a:pt x="1335" y="59"/>
                </a:cubicBezTo>
                <a:cubicBezTo>
                  <a:pt x="1334" y="57"/>
                  <a:pt x="1332" y="57"/>
                  <a:pt x="1331" y="59"/>
                </a:cubicBezTo>
                <a:cubicBezTo>
                  <a:pt x="1022" y="368"/>
                  <a:pt x="1022" y="368"/>
                  <a:pt x="1022" y="368"/>
                </a:cubicBezTo>
                <a:cubicBezTo>
                  <a:pt x="1020" y="369"/>
                  <a:pt x="1020" y="371"/>
                  <a:pt x="1022" y="372"/>
                </a:cubicBezTo>
                <a:close/>
                <a:moveTo>
                  <a:pt x="1349" y="48"/>
                </a:moveTo>
                <a:cubicBezTo>
                  <a:pt x="1349" y="48"/>
                  <a:pt x="1350" y="48"/>
                  <a:pt x="1351" y="48"/>
                </a:cubicBezTo>
                <a:cubicBezTo>
                  <a:pt x="1357" y="41"/>
                  <a:pt x="1357" y="41"/>
                  <a:pt x="1357" y="41"/>
                </a:cubicBezTo>
                <a:cubicBezTo>
                  <a:pt x="1358" y="40"/>
                  <a:pt x="1358" y="38"/>
                  <a:pt x="1357" y="37"/>
                </a:cubicBezTo>
                <a:cubicBezTo>
                  <a:pt x="1356" y="35"/>
                  <a:pt x="1354" y="35"/>
                  <a:pt x="1353" y="37"/>
                </a:cubicBezTo>
                <a:cubicBezTo>
                  <a:pt x="1346" y="43"/>
                  <a:pt x="1346" y="43"/>
                  <a:pt x="1346" y="43"/>
                </a:cubicBezTo>
                <a:cubicBezTo>
                  <a:pt x="1345" y="44"/>
                  <a:pt x="1345" y="46"/>
                  <a:pt x="1346" y="48"/>
                </a:cubicBezTo>
                <a:cubicBezTo>
                  <a:pt x="1347" y="48"/>
                  <a:pt x="1348" y="48"/>
                  <a:pt x="1349" y="48"/>
                </a:cubicBezTo>
                <a:close/>
                <a:moveTo>
                  <a:pt x="1016" y="378"/>
                </a:moveTo>
                <a:cubicBezTo>
                  <a:pt x="1015" y="377"/>
                  <a:pt x="1013" y="377"/>
                  <a:pt x="1011" y="378"/>
                </a:cubicBezTo>
                <a:cubicBezTo>
                  <a:pt x="853" y="536"/>
                  <a:pt x="853" y="536"/>
                  <a:pt x="853" y="536"/>
                </a:cubicBezTo>
                <a:cubicBezTo>
                  <a:pt x="852" y="537"/>
                  <a:pt x="852" y="539"/>
                  <a:pt x="853" y="541"/>
                </a:cubicBezTo>
                <a:cubicBezTo>
                  <a:pt x="854" y="541"/>
                  <a:pt x="855" y="541"/>
                  <a:pt x="856" y="541"/>
                </a:cubicBezTo>
                <a:cubicBezTo>
                  <a:pt x="856" y="541"/>
                  <a:pt x="857" y="541"/>
                  <a:pt x="858" y="541"/>
                </a:cubicBezTo>
                <a:cubicBezTo>
                  <a:pt x="1016" y="383"/>
                  <a:pt x="1016" y="383"/>
                  <a:pt x="1016" y="383"/>
                </a:cubicBezTo>
                <a:cubicBezTo>
                  <a:pt x="1017" y="381"/>
                  <a:pt x="1017" y="379"/>
                  <a:pt x="1016" y="378"/>
                </a:cubicBezTo>
                <a:close/>
                <a:moveTo>
                  <a:pt x="1017" y="395"/>
                </a:moveTo>
                <a:cubicBezTo>
                  <a:pt x="1019" y="394"/>
                  <a:pt x="1019" y="392"/>
                  <a:pt x="1017" y="391"/>
                </a:cubicBezTo>
                <a:cubicBezTo>
                  <a:pt x="1016" y="389"/>
                  <a:pt x="1014" y="389"/>
                  <a:pt x="1013" y="391"/>
                </a:cubicBezTo>
                <a:cubicBezTo>
                  <a:pt x="859" y="544"/>
                  <a:pt x="859" y="544"/>
                  <a:pt x="859" y="544"/>
                </a:cubicBezTo>
                <a:cubicBezTo>
                  <a:pt x="858" y="546"/>
                  <a:pt x="858" y="547"/>
                  <a:pt x="859" y="549"/>
                </a:cubicBezTo>
                <a:cubicBezTo>
                  <a:pt x="860" y="549"/>
                  <a:pt x="861" y="550"/>
                  <a:pt x="861" y="550"/>
                </a:cubicBezTo>
                <a:cubicBezTo>
                  <a:pt x="862" y="550"/>
                  <a:pt x="863" y="549"/>
                  <a:pt x="864" y="549"/>
                </a:cubicBezTo>
                <a:lnTo>
                  <a:pt x="1017" y="395"/>
                </a:lnTo>
                <a:close/>
                <a:moveTo>
                  <a:pt x="1364" y="47"/>
                </a:moveTo>
                <a:cubicBezTo>
                  <a:pt x="1365" y="47"/>
                  <a:pt x="1365" y="47"/>
                  <a:pt x="1366" y="46"/>
                </a:cubicBezTo>
                <a:cubicBezTo>
                  <a:pt x="1369" y="43"/>
                  <a:pt x="1369" y="43"/>
                  <a:pt x="1369" y="43"/>
                </a:cubicBezTo>
                <a:cubicBezTo>
                  <a:pt x="1371" y="42"/>
                  <a:pt x="1371" y="40"/>
                  <a:pt x="1369" y="39"/>
                </a:cubicBezTo>
                <a:cubicBezTo>
                  <a:pt x="1368" y="37"/>
                  <a:pt x="1366" y="37"/>
                  <a:pt x="1365" y="39"/>
                </a:cubicBezTo>
                <a:cubicBezTo>
                  <a:pt x="1362" y="42"/>
                  <a:pt x="1362" y="42"/>
                  <a:pt x="1362" y="42"/>
                </a:cubicBezTo>
                <a:cubicBezTo>
                  <a:pt x="1360" y="43"/>
                  <a:pt x="1360" y="45"/>
                  <a:pt x="1362" y="46"/>
                </a:cubicBezTo>
                <a:cubicBezTo>
                  <a:pt x="1362" y="47"/>
                  <a:pt x="1363" y="47"/>
                  <a:pt x="1364" y="47"/>
                </a:cubicBezTo>
                <a:close/>
                <a:moveTo>
                  <a:pt x="1345" y="63"/>
                </a:moveTo>
                <a:cubicBezTo>
                  <a:pt x="1344" y="62"/>
                  <a:pt x="1342" y="62"/>
                  <a:pt x="1341" y="63"/>
                </a:cubicBezTo>
                <a:cubicBezTo>
                  <a:pt x="1081" y="322"/>
                  <a:pt x="1081" y="322"/>
                  <a:pt x="1081" y="322"/>
                </a:cubicBezTo>
                <a:cubicBezTo>
                  <a:pt x="1080" y="324"/>
                  <a:pt x="1080" y="326"/>
                  <a:pt x="1081" y="327"/>
                </a:cubicBezTo>
                <a:cubicBezTo>
                  <a:pt x="1082" y="327"/>
                  <a:pt x="1082" y="328"/>
                  <a:pt x="1083" y="328"/>
                </a:cubicBezTo>
                <a:cubicBezTo>
                  <a:pt x="1084" y="328"/>
                  <a:pt x="1085" y="327"/>
                  <a:pt x="1085" y="327"/>
                </a:cubicBezTo>
                <a:cubicBezTo>
                  <a:pt x="1345" y="67"/>
                  <a:pt x="1345" y="67"/>
                  <a:pt x="1345" y="67"/>
                </a:cubicBezTo>
                <a:cubicBezTo>
                  <a:pt x="1346" y="66"/>
                  <a:pt x="1346" y="64"/>
                  <a:pt x="1345" y="63"/>
                </a:cubicBezTo>
                <a:close/>
                <a:moveTo>
                  <a:pt x="1072" y="331"/>
                </a:moveTo>
                <a:cubicBezTo>
                  <a:pt x="1023" y="380"/>
                  <a:pt x="1023" y="380"/>
                  <a:pt x="1023" y="380"/>
                </a:cubicBezTo>
                <a:cubicBezTo>
                  <a:pt x="1022" y="382"/>
                  <a:pt x="1022" y="384"/>
                  <a:pt x="1023" y="385"/>
                </a:cubicBezTo>
                <a:cubicBezTo>
                  <a:pt x="1024" y="385"/>
                  <a:pt x="1025" y="386"/>
                  <a:pt x="1025" y="386"/>
                </a:cubicBezTo>
                <a:cubicBezTo>
                  <a:pt x="1026" y="386"/>
                  <a:pt x="1027" y="385"/>
                  <a:pt x="1028" y="385"/>
                </a:cubicBezTo>
                <a:cubicBezTo>
                  <a:pt x="1077" y="336"/>
                  <a:pt x="1077" y="336"/>
                  <a:pt x="1077" y="336"/>
                </a:cubicBezTo>
                <a:cubicBezTo>
                  <a:pt x="1078" y="334"/>
                  <a:pt x="1078" y="333"/>
                  <a:pt x="1077" y="331"/>
                </a:cubicBezTo>
                <a:cubicBezTo>
                  <a:pt x="1075" y="330"/>
                  <a:pt x="1073" y="330"/>
                  <a:pt x="1072" y="331"/>
                </a:cubicBezTo>
                <a:close/>
                <a:moveTo>
                  <a:pt x="1367" y="51"/>
                </a:moveTo>
                <a:cubicBezTo>
                  <a:pt x="1365" y="52"/>
                  <a:pt x="1365" y="54"/>
                  <a:pt x="1367" y="55"/>
                </a:cubicBezTo>
                <a:cubicBezTo>
                  <a:pt x="1367" y="56"/>
                  <a:pt x="1368" y="56"/>
                  <a:pt x="1369" y="56"/>
                </a:cubicBezTo>
                <a:cubicBezTo>
                  <a:pt x="1369" y="56"/>
                  <a:pt x="1370" y="56"/>
                  <a:pt x="1371" y="55"/>
                </a:cubicBezTo>
                <a:cubicBezTo>
                  <a:pt x="1374" y="52"/>
                  <a:pt x="1374" y="52"/>
                  <a:pt x="1374" y="52"/>
                </a:cubicBezTo>
                <a:cubicBezTo>
                  <a:pt x="1375" y="51"/>
                  <a:pt x="1375" y="49"/>
                  <a:pt x="1374" y="48"/>
                </a:cubicBezTo>
                <a:cubicBezTo>
                  <a:pt x="1373" y="47"/>
                  <a:pt x="1371" y="47"/>
                  <a:pt x="1370" y="48"/>
                </a:cubicBezTo>
                <a:lnTo>
                  <a:pt x="1367" y="51"/>
                </a:lnTo>
                <a:close/>
                <a:moveTo>
                  <a:pt x="1030" y="387"/>
                </a:moveTo>
                <a:cubicBezTo>
                  <a:pt x="1029" y="388"/>
                  <a:pt x="1029" y="390"/>
                  <a:pt x="1030" y="392"/>
                </a:cubicBezTo>
                <a:cubicBezTo>
                  <a:pt x="1031" y="392"/>
                  <a:pt x="1032" y="393"/>
                  <a:pt x="1033" y="393"/>
                </a:cubicBezTo>
                <a:cubicBezTo>
                  <a:pt x="1033" y="393"/>
                  <a:pt x="1034" y="392"/>
                  <a:pt x="1035" y="392"/>
                </a:cubicBezTo>
                <a:cubicBezTo>
                  <a:pt x="1083" y="344"/>
                  <a:pt x="1083" y="344"/>
                  <a:pt x="1083" y="344"/>
                </a:cubicBezTo>
                <a:cubicBezTo>
                  <a:pt x="1084" y="342"/>
                  <a:pt x="1084" y="341"/>
                  <a:pt x="1083" y="339"/>
                </a:cubicBezTo>
                <a:cubicBezTo>
                  <a:pt x="1081" y="338"/>
                  <a:pt x="1079" y="338"/>
                  <a:pt x="1078" y="339"/>
                </a:cubicBezTo>
                <a:lnTo>
                  <a:pt x="1030" y="387"/>
                </a:lnTo>
                <a:close/>
                <a:moveTo>
                  <a:pt x="1019" y="399"/>
                </a:moveTo>
                <a:cubicBezTo>
                  <a:pt x="865" y="553"/>
                  <a:pt x="865" y="553"/>
                  <a:pt x="865" y="553"/>
                </a:cubicBezTo>
                <a:cubicBezTo>
                  <a:pt x="863" y="554"/>
                  <a:pt x="863" y="556"/>
                  <a:pt x="865" y="557"/>
                </a:cubicBezTo>
                <a:cubicBezTo>
                  <a:pt x="865" y="558"/>
                  <a:pt x="866" y="558"/>
                  <a:pt x="867" y="558"/>
                </a:cubicBezTo>
                <a:cubicBezTo>
                  <a:pt x="867" y="558"/>
                  <a:pt x="868" y="558"/>
                  <a:pt x="869" y="557"/>
                </a:cubicBezTo>
                <a:cubicBezTo>
                  <a:pt x="1023" y="403"/>
                  <a:pt x="1023" y="403"/>
                  <a:pt x="1023" y="403"/>
                </a:cubicBezTo>
                <a:cubicBezTo>
                  <a:pt x="1024" y="402"/>
                  <a:pt x="1024" y="400"/>
                  <a:pt x="1023" y="399"/>
                </a:cubicBezTo>
                <a:cubicBezTo>
                  <a:pt x="1022" y="398"/>
                  <a:pt x="1020" y="398"/>
                  <a:pt x="1019" y="399"/>
                </a:cubicBezTo>
                <a:close/>
                <a:moveTo>
                  <a:pt x="1356" y="62"/>
                </a:moveTo>
                <a:cubicBezTo>
                  <a:pt x="1087" y="331"/>
                  <a:pt x="1087" y="331"/>
                  <a:pt x="1087" y="331"/>
                </a:cubicBezTo>
                <a:cubicBezTo>
                  <a:pt x="1085" y="332"/>
                  <a:pt x="1085" y="334"/>
                  <a:pt x="1087" y="335"/>
                </a:cubicBezTo>
                <a:cubicBezTo>
                  <a:pt x="1087" y="336"/>
                  <a:pt x="1088" y="336"/>
                  <a:pt x="1089" y="336"/>
                </a:cubicBezTo>
                <a:cubicBezTo>
                  <a:pt x="1090" y="336"/>
                  <a:pt x="1090" y="336"/>
                  <a:pt x="1091" y="335"/>
                </a:cubicBezTo>
                <a:cubicBezTo>
                  <a:pt x="1360" y="66"/>
                  <a:pt x="1360" y="66"/>
                  <a:pt x="1360" y="66"/>
                </a:cubicBezTo>
                <a:cubicBezTo>
                  <a:pt x="1361" y="65"/>
                  <a:pt x="1361" y="63"/>
                  <a:pt x="1360" y="62"/>
                </a:cubicBezTo>
                <a:cubicBezTo>
                  <a:pt x="1359" y="60"/>
                  <a:pt x="1357" y="60"/>
                  <a:pt x="1356" y="62"/>
                </a:cubicBezTo>
                <a:close/>
                <a:moveTo>
                  <a:pt x="1378" y="47"/>
                </a:moveTo>
                <a:cubicBezTo>
                  <a:pt x="1379" y="47"/>
                  <a:pt x="1379" y="47"/>
                  <a:pt x="1380" y="46"/>
                </a:cubicBezTo>
                <a:cubicBezTo>
                  <a:pt x="1382" y="44"/>
                  <a:pt x="1382" y="44"/>
                  <a:pt x="1382" y="44"/>
                </a:cubicBezTo>
                <a:cubicBezTo>
                  <a:pt x="1383" y="43"/>
                  <a:pt x="1383" y="41"/>
                  <a:pt x="1382" y="40"/>
                </a:cubicBezTo>
                <a:cubicBezTo>
                  <a:pt x="1381" y="39"/>
                  <a:pt x="1379" y="39"/>
                  <a:pt x="1377" y="40"/>
                </a:cubicBezTo>
                <a:cubicBezTo>
                  <a:pt x="1376" y="42"/>
                  <a:pt x="1376" y="42"/>
                  <a:pt x="1376" y="42"/>
                </a:cubicBezTo>
                <a:cubicBezTo>
                  <a:pt x="1374" y="43"/>
                  <a:pt x="1374" y="45"/>
                  <a:pt x="1376" y="46"/>
                </a:cubicBezTo>
                <a:cubicBezTo>
                  <a:pt x="1376" y="47"/>
                  <a:pt x="1377" y="47"/>
                  <a:pt x="1378" y="47"/>
                </a:cubicBezTo>
                <a:close/>
                <a:moveTo>
                  <a:pt x="1371" y="61"/>
                </a:moveTo>
                <a:cubicBezTo>
                  <a:pt x="1093" y="339"/>
                  <a:pt x="1093" y="339"/>
                  <a:pt x="1093" y="339"/>
                </a:cubicBezTo>
                <a:cubicBezTo>
                  <a:pt x="1092" y="340"/>
                  <a:pt x="1092" y="342"/>
                  <a:pt x="1093" y="343"/>
                </a:cubicBezTo>
                <a:cubicBezTo>
                  <a:pt x="1094" y="344"/>
                  <a:pt x="1094" y="344"/>
                  <a:pt x="1095" y="344"/>
                </a:cubicBezTo>
                <a:cubicBezTo>
                  <a:pt x="1096" y="344"/>
                  <a:pt x="1097" y="344"/>
                  <a:pt x="1097" y="343"/>
                </a:cubicBezTo>
                <a:cubicBezTo>
                  <a:pt x="1375" y="65"/>
                  <a:pt x="1375" y="65"/>
                  <a:pt x="1375" y="65"/>
                </a:cubicBezTo>
                <a:cubicBezTo>
                  <a:pt x="1385" y="55"/>
                  <a:pt x="1385" y="55"/>
                  <a:pt x="1385" y="55"/>
                </a:cubicBezTo>
                <a:cubicBezTo>
                  <a:pt x="1386" y="55"/>
                  <a:pt x="1386" y="54"/>
                  <a:pt x="1386" y="53"/>
                </a:cubicBezTo>
                <a:cubicBezTo>
                  <a:pt x="1386" y="52"/>
                  <a:pt x="1386" y="52"/>
                  <a:pt x="1385" y="51"/>
                </a:cubicBezTo>
                <a:cubicBezTo>
                  <a:pt x="1384" y="50"/>
                  <a:pt x="1384" y="50"/>
                  <a:pt x="1383" y="50"/>
                </a:cubicBezTo>
                <a:cubicBezTo>
                  <a:pt x="1382" y="50"/>
                  <a:pt x="1381" y="50"/>
                  <a:pt x="1381" y="51"/>
                </a:cubicBezTo>
                <a:lnTo>
                  <a:pt x="1371" y="61"/>
                </a:lnTo>
                <a:close/>
                <a:moveTo>
                  <a:pt x="1390" y="49"/>
                </a:moveTo>
                <a:cubicBezTo>
                  <a:pt x="1390" y="49"/>
                  <a:pt x="1391" y="49"/>
                  <a:pt x="1392" y="48"/>
                </a:cubicBezTo>
                <a:cubicBezTo>
                  <a:pt x="1394" y="46"/>
                  <a:pt x="1394" y="46"/>
                  <a:pt x="1394" y="46"/>
                </a:cubicBezTo>
                <a:cubicBezTo>
                  <a:pt x="1396" y="45"/>
                  <a:pt x="1396" y="43"/>
                  <a:pt x="1394" y="42"/>
                </a:cubicBezTo>
                <a:cubicBezTo>
                  <a:pt x="1393" y="40"/>
                  <a:pt x="1391" y="40"/>
                  <a:pt x="1390" y="42"/>
                </a:cubicBezTo>
                <a:cubicBezTo>
                  <a:pt x="1388" y="44"/>
                  <a:pt x="1388" y="44"/>
                  <a:pt x="1388" y="44"/>
                </a:cubicBezTo>
                <a:cubicBezTo>
                  <a:pt x="1386" y="45"/>
                  <a:pt x="1386" y="47"/>
                  <a:pt x="1388" y="48"/>
                </a:cubicBezTo>
                <a:cubicBezTo>
                  <a:pt x="1388" y="49"/>
                  <a:pt x="1389" y="49"/>
                  <a:pt x="1390" y="49"/>
                </a:cubicBezTo>
                <a:close/>
                <a:moveTo>
                  <a:pt x="1086" y="346"/>
                </a:moveTo>
                <a:cubicBezTo>
                  <a:pt x="1084" y="347"/>
                  <a:pt x="1084" y="347"/>
                  <a:pt x="1084" y="347"/>
                </a:cubicBezTo>
                <a:cubicBezTo>
                  <a:pt x="1084" y="347"/>
                  <a:pt x="1084" y="347"/>
                  <a:pt x="1084" y="348"/>
                </a:cubicBezTo>
                <a:cubicBezTo>
                  <a:pt x="1084" y="348"/>
                  <a:pt x="1084" y="348"/>
                  <a:pt x="1083" y="348"/>
                </a:cubicBezTo>
                <a:cubicBezTo>
                  <a:pt x="1036" y="396"/>
                  <a:pt x="1036" y="396"/>
                  <a:pt x="1036" y="396"/>
                </a:cubicBezTo>
                <a:cubicBezTo>
                  <a:pt x="1034" y="397"/>
                  <a:pt x="1034" y="399"/>
                  <a:pt x="1036" y="400"/>
                </a:cubicBezTo>
                <a:cubicBezTo>
                  <a:pt x="1036" y="401"/>
                  <a:pt x="1037" y="401"/>
                  <a:pt x="1038" y="401"/>
                </a:cubicBezTo>
                <a:cubicBezTo>
                  <a:pt x="1039" y="401"/>
                  <a:pt x="1039" y="401"/>
                  <a:pt x="1040" y="400"/>
                </a:cubicBezTo>
                <a:cubicBezTo>
                  <a:pt x="1088" y="352"/>
                  <a:pt x="1088" y="352"/>
                  <a:pt x="1088" y="352"/>
                </a:cubicBezTo>
                <a:cubicBezTo>
                  <a:pt x="1088" y="352"/>
                  <a:pt x="1088" y="352"/>
                  <a:pt x="1088" y="352"/>
                </a:cubicBezTo>
                <a:cubicBezTo>
                  <a:pt x="1088" y="352"/>
                  <a:pt x="1089" y="352"/>
                  <a:pt x="1089" y="351"/>
                </a:cubicBezTo>
                <a:cubicBezTo>
                  <a:pt x="1090" y="350"/>
                  <a:pt x="1090" y="350"/>
                  <a:pt x="1090" y="350"/>
                </a:cubicBezTo>
                <a:cubicBezTo>
                  <a:pt x="1091" y="349"/>
                  <a:pt x="1091" y="347"/>
                  <a:pt x="1090" y="346"/>
                </a:cubicBezTo>
                <a:cubicBezTo>
                  <a:pt x="1089" y="345"/>
                  <a:pt x="1087" y="345"/>
                  <a:pt x="1086" y="346"/>
                </a:cubicBezTo>
                <a:close/>
                <a:moveTo>
                  <a:pt x="1029" y="407"/>
                </a:moveTo>
                <a:cubicBezTo>
                  <a:pt x="1027" y="406"/>
                  <a:pt x="1025" y="406"/>
                  <a:pt x="1024" y="407"/>
                </a:cubicBezTo>
                <a:cubicBezTo>
                  <a:pt x="868" y="564"/>
                  <a:pt x="868" y="564"/>
                  <a:pt x="868" y="564"/>
                </a:cubicBezTo>
                <a:cubicBezTo>
                  <a:pt x="866" y="565"/>
                  <a:pt x="866" y="567"/>
                  <a:pt x="868" y="568"/>
                </a:cubicBezTo>
                <a:cubicBezTo>
                  <a:pt x="868" y="569"/>
                  <a:pt x="869" y="569"/>
                  <a:pt x="870" y="569"/>
                </a:cubicBezTo>
                <a:cubicBezTo>
                  <a:pt x="871" y="569"/>
                  <a:pt x="871" y="569"/>
                  <a:pt x="872" y="568"/>
                </a:cubicBezTo>
                <a:cubicBezTo>
                  <a:pt x="1029" y="412"/>
                  <a:pt x="1029" y="412"/>
                  <a:pt x="1029" y="412"/>
                </a:cubicBezTo>
                <a:cubicBezTo>
                  <a:pt x="1030" y="411"/>
                  <a:pt x="1030" y="409"/>
                  <a:pt x="1029" y="407"/>
                </a:cubicBezTo>
                <a:close/>
                <a:moveTo>
                  <a:pt x="1093" y="353"/>
                </a:moveTo>
                <a:cubicBezTo>
                  <a:pt x="1090" y="356"/>
                  <a:pt x="1090" y="356"/>
                  <a:pt x="1090" y="356"/>
                </a:cubicBezTo>
                <a:cubicBezTo>
                  <a:pt x="1089" y="356"/>
                  <a:pt x="1089" y="356"/>
                  <a:pt x="1089" y="357"/>
                </a:cubicBezTo>
                <a:cubicBezTo>
                  <a:pt x="1089" y="357"/>
                  <a:pt x="1089" y="357"/>
                  <a:pt x="1089" y="357"/>
                </a:cubicBezTo>
                <a:cubicBezTo>
                  <a:pt x="1041" y="404"/>
                  <a:pt x="1041" y="404"/>
                  <a:pt x="1041" y="404"/>
                </a:cubicBezTo>
                <a:cubicBezTo>
                  <a:pt x="1040" y="405"/>
                  <a:pt x="1040" y="407"/>
                  <a:pt x="1041" y="408"/>
                </a:cubicBezTo>
                <a:cubicBezTo>
                  <a:pt x="1042" y="409"/>
                  <a:pt x="1043" y="409"/>
                  <a:pt x="1044" y="409"/>
                </a:cubicBezTo>
                <a:cubicBezTo>
                  <a:pt x="1044" y="409"/>
                  <a:pt x="1045" y="409"/>
                  <a:pt x="1046" y="408"/>
                </a:cubicBezTo>
                <a:cubicBezTo>
                  <a:pt x="1093" y="361"/>
                  <a:pt x="1093" y="361"/>
                  <a:pt x="1093" y="361"/>
                </a:cubicBezTo>
                <a:cubicBezTo>
                  <a:pt x="1093" y="361"/>
                  <a:pt x="1093" y="361"/>
                  <a:pt x="1093" y="361"/>
                </a:cubicBezTo>
                <a:cubicBezTo>
                  <a:pt x="1094" y="361"/>
                  <a:pt x="1094" y="361"/>
                  <a:pt x="1094" y="360"/>
                </a:cubicBezTo>
                <a:cubicBezTo>
                  <a:pt x="1097" y="357"/>
                  <a:pt x="1097" y="357"/>
                  <a:pt x="1097" y="357"/>
                </a:cubicBezTo>
                <a:cubicBezTo>
                  <a:pt x="1098" y="356"/>
                  <a:pt x="1098" y="354"/>
                  <a:pt x="1097" y="353"/>
                </a:cubicBezTo>
                <a:cubicBezTo>
                  <a:pt x="1096" y="351"/>
                  <a:pt x="1094" y="351"/>
                  <a:pt x="1093" y="353"/>
                </a:cubicBezTo>
                <a:close/>
                <a:moveTo>
                  <a:pt x="1391" y="55"/>
                </a:moveTo>
                <a:cubicBezTo>
                  <a:pt x="1102" y="343"/>
                  <a:pt x="1102" y="343"/>
                  <a:pt x="1102" y="343"/>
                </a:cubicBezTo>
                <a:cubicBezTo>
                  <a:pt x="1101" y="344"/>
                  <a:pt x="1101" y="346"/>
                  <a:pt x="1102" y="348"/>
                </a:cubicBezTo>
                <a:cubicBezTo>
                  <a:pt x="1103" y="348"/>
                  <a:pt x="1104" y="349"/>
                  <a:pt x="1104" y="349"/>
                </a:cubicBezTo>
                <a:cubicBezTo>
                  <a:pt x="1105" y="349"/>
                  <a:pt x="1106" y="348"/>
                  <a:pt x="1107" y="348"/>
                </a:cubicBezTo>
                <a:cubicBezTo>
                  <a:pt x="1395" y="59"/>
                  <a:pt x="1395" y="59"/>
                  <a:pt x="1395" y="59"/>
                </a:cubicBezTo>
                <a:cubicBezTo>
                  <a:pt x="1396" y="58"/>
                  <a:pt x="1396" y="56"/>
                  <a:pt x="1395" y="55"/>
                </a:cubicBezTo>
                <a:cubicBezTo>
                  <a:pt x="1394" y="54"/>
                  <a:pt x="1392" y="54"/>
                  <a:pt x="1391" y="55"/>
                </a:cubicBezTo>
                <a:close/>
                <a:moveTo>
                  <a:pt x="874" y="579"/>
                </a:moveTo>
                <a:cubicBezTo>
                  <a:pt x="875" y="579"/>
                  <a:pt x="876" y="578"/>
                  <a:pt x="876" y="578"/>
                </a:cubicBezTo>
                <a:cubicBezTo>
                  <a:pt x="1032" y="423"/>
                  <a:pt x="1032" y="423"/>
                  <a:pt x="1032" y="423"/>
                </a:cubicBezTo>
                <a:cubicBezTo>
                  <a:pt x="1033" y="421"/>
                  <a:pt x="1033" y="419"/>
                  <a:pt x="1032" y="418"/>
                </a:cubicBezTo>
                <a:cubicBezTo>
                  <a:pt x="1030" y="417"/>
                  <a:pt x="1029" y="417"/>
                  <a:pt x="1027" y="418"/>
                </a:cubicBezTo>
                <a:cubicBezTo>
                  <a:pt x="872" y="573"/>
                  <a:pt x="872" y="573"/>
                  <a:pt x="872" y="573"/>
                </a:cubicBezTo>
                <a:cubicBezTo>
                  <a:pt x="871" y="575"/>
                  <a:pt x="871" y="577"/>
                  <a:pt x="872" y="578"/>
                </a:cubicBezTo>
                <a:cubicBezTo>
                  <a:pt x="873" y="578"/>
                  <a:pt x="874" y="579"/>
                  <a:pt x="874" y="579"/>
                </a:cubicBezTo>
                <a:close/>
                <a:moveTo>
                  <a:pt x="1052" y="416"/>
                </a:moveTo>
                <a:cubicBezTo>
                  <a:pt x="1102" y="367"/>
                  <a:pt x="1102" y="367"/>
                  <a:pt x="1102" y="367"/>
                </a:cubicBezTo>
                <a:cubicBezTo>
                  <a:pt x="1103" y="365"/>
                  <a:pt x="1103" y="364"/>
                  <a:pt x="1102" y="362"/>
                </a:cubicBezTo>
                <a:cubicBezTo>
                  <a:pt x="1100" y="361"/>
                  <a:pt x="1098" y="361"/>
                  <a:pt x="1097" y="362"/>
                </a:cubicBezTo>
                <a:cubicBezTo>
                  <a:pt x="1047" y="412"/>
                  <a:pt x="1047" y="412"/>
                  <a:pt x="1047" y="412"/>
                </a:cubicBezTo>
                <a:cubicBezTo>
                  <a:pt x="1046" y="413"/>
                  <a:pt x="1046" y="415"/>
                  <a:pt x="1047" y="416"/>
                </a:cubicBezTo>
                <a:cubicBezTo>
                  <a:pt x="1048" y="417"/>
                  <a:pt x="1049" y="417"/>
                  <a:pt x="1050" y="417"/>
                </a:cubicBezTo>
                <a:cubicBezTo>
                  <a:pt x="1050" y="417"/>
                  <a:pt x="1051" y="417"/>
                  <a:pt x="1052" y="416"/>
                </a:cubicBezTo>
                <a:close/>
                <a:moveTo>
                  <a:pt x="1118" y="342"/>
                </a:moveTo>
                <a:cubicBezTo>
                  <a:pt x="1118" y="342"/>
                  <a:pt x="1117" y="342"/>
                  <a:pt x="1117" y="342"/>
                </a:cubicBezTo>
                <a:cubicBezTo>
                  <a:pt x="1114" y="345"/>
                  <a:pt x="1114" y="345"/>
                  <a:pt x="1114" y="345"/>
                </a:cubicBezTo>
                <a:cubicBezTo>
                  <a:pt x="1113" y="346"/>
                  <a:pt x="1113" y="348"/>
                  <a:pt x="1114" y="350"/>
                </a:cubicBezTo>
                <a:cubicBezTo>
                  <a:pt x="1115" y="350"/>
                  <a:pt x="1116" y="350"/>
                  <a:pt x="1117" y="350"/>
                </a:cubicBezTo>
                <a:cubicBezTo>
                  <a:pt x="1117" y="350"/>
                  <a:pt x="1118" y="350"/>
                  <a:pt x="1119" y="350"/>
                </a:cubicBezTo>
                <a:cubicBezTo>
                  <a:pt x="1122" y="347"/>
                  <a:pt x="1122" y="347"/>
                  <a:pt x="1122" y="347"/>
                </a:cubicBezTo>
                <a:cubicBezTo>
                  <a:pt x="1122" y="346"/>
                  <a:pt x="1122" y="346"/>
                  <a:pt x="1122" y="346"/>
                </a:cubicBezTo>
                <a:cubicBezTo>
                  <a:pt x="1122" y="346"/>
                  <a:pt x="1123" y="346"/>
                  <a:pt x="1123" y="345"/>
                </a:cubicBezTo>
                <a:cubicBezTo>
                  <a:pt x="1407" y="61"/>
                  <a:pt x="1407" y="61"/>
                  <a:pt x="1407" y="61"/>
                </a:cubicBezTo>
                <a:cubicBezTo>
                  <a:pt x="1408" y="60"/>
                  <a:pt x="1408" y="58"/>
                  <a:pt x="1407" y="57"/>
                </a:cubicBezTo>
                <a:cubicBezTo>
                  <a:pt x="1406" y="55"/>
                  <a:pt x="1404" y="55"/>
                  <a:pt x="1403" y="57"/>
                </a:cubicBezTo>
                <a:cubicBezTo>
                  <a:pt x="1118" y="341"/>
                  <a:pt x="1118" y="341"/>
                  <a:pt x="1118" y="341"/>
                </a:cubicBezTo>
                <a:cubicBezTo>
                  <a:pt x="1118" y="341"/>
                  <a:pt x="1118" y="342"/>
                  <a:pt x="1118" y="342"/>
                </a:cubicBezTo>
                <a:close/>
                <a:moveTo>
                  <a:pt x="875" y="592"/>
                </a:moveTo>
                <a:cubicBezTo>
                  <a:pt x="876" y="592"/>
                  <a:pt x="877" y="591"/>
                  <a:pt x="877" y="591"/>
                </a:cubicBezTo>
                <a:cubicBezTo>
                  <a:pt x="1040" y="428"/>
                  <a:pt x="1040" y="428"/>
                  <a:pt x="1040" y="428"/>
                </a:cubicBezTo>
                <a:cubicBezTo>
                  <a:pt x="1041" y="427"/>
                  <a:pt x="1041" y="425"/>
                  <a:pt x="1040" y="424"/>
                </a:cubicBezTo>
                <a:cubicBezTo>
                  <a:pt x="1039" y="423"/>
                  <a:pt x="1037" y="423"/>
                  <a:pt x="1035" y="424"/>
                </a:cubicBezTo>
                <a:cubicBezTo>
                  <a:pt x="873" y="586"/>
                  <a:pt x="873" y="586"/>
                  <a:pt x="873" y="586"/>
                </a:cubicBezTo>
                <a:cubicBezTo>
                  <a:pt x="872" y="588"/>
                  <a:pt x="872" y="590"/>
                  <a:pt x="873" y="591"/>
                </a:cubicBezTo>
                <a:cubicBezTo>
                  <a:pt x="874" y="591"/>
                  <a:pt x="875" y="592"/>
                  <a:pt x="875" y="592"/>
                </a:cubicBezTo>
                <a:close/>
                <a:moveTo>
                  <a:pt x="1124" y="352"/>
                </a:moveTo>
                <a:cubicBezTo>
                  <a:pt x="1123" y="352"/>
                  <a:pt x="1121" y="352"/>
                  <a:pt x="1121" y="353"/>
                </a:cubicBezTo>
                <a:cubicBezTo>
                  <a:pt x="1048" y="425"/>
                  <a:pt x="1048" y="425"/>
                  <a:pt x="1048" y="425"/>
                </a:cubicBezTo>
                <a:cubicBezTo>
                  <a:pt x="1047" y="426"/>
                  <a:pt x="1047" y="428"/>
                  <a:pt x="1048" y="429"/>
                </a:cubicBezTo>
                <a:cubicBezTo>
                  <a:pt x="1049" y="430"/>
                  <a:pt x="1050" y="430"/>
                  <a:pt x="1051" y="430"/>
                </a:cubicBezTo>
                <a:cubicBezTo>
                  <a:pt x="1051" y="430"/>
                  <a:pt x="1052" y="430"/>
                  <a:pt x="1053" y="429"/>
                </a:cubicBezTo>
                <a:cubicBezTo>
                  <a:pt x="1125" y="357"/>
                  <a:pt x="1125" y="357"/>
                  <a:pt x="1125" y="357"/>
                </a:cubicBezTo>
                <a:cubicBezTo>
                  <a:pt x="1126" y="356"/>
                  <a:pt x="1126" y="355"/>
                  <a:pt x="1126" y="354"/>
                </a:cubicBezTo>
                <a:cubicBezTo>
                  <a:pt x="1126" y="354"/>
                  <a:pt x="1126" y="354"/>
                  <a:pt x="1127" y="354"/>
                </a:cubicBezTo>
                <a:cubicBezTo>
                  <a:pt x="1127" y="354"/>
                  <a:pt x="1128" y="354"/>
                  <a:pt x="1129" y="353"/>
                </a:cubicBezTo>
                <a:cubicBezTo>
                  <a:pt x="1421" y="62"/>
                  <a:pt x="1421" y="62"/>
                  <a:pt x="1421" y="62"/>
                </a:cubicBezTo>
                <a:cubicBezTo>
                  <a:pt x="1422" y="60"/>
                  <a:pt x="1422" y="58"/>
                  <a:pt x="1421" y="57"/>
                </a:cubicBezTo>
                <a:cubicBezTo>
                  <a:pt x="1419" y="56"/>
                  <a:pt x="1417" y="56"/>
                  <a:pt x="1416" y="57"/>
                </a:cubicBezTo>
                <a:cubicBezTo>
                  <a:pt x="1124" y="349"/>
                  <a:pt x="1124" y="349"/>
                  <a:pt x="1124" y="349"/>
                </a:cubicBezTo>
                <a:cubicBezTo>
                  <a:pt x="1124" y="350"/>
                  <a:pt x="1123" y="351"/>
                  <a:pt x="1124" y="352"/>
                </a:cubicBezTo>
                <a:close/>
                <a:moveTo>
                  <a:pt x="879" y="602"/>
                </a:moveTo>
                <a:cubicBezTo>
                  <a:pt x="880" y="602"/>
                  <a:pt x="881" y="602"/>
                  <a:pt x="881" y="601"/>
                </a:cubicBezTo>
                <a:cubicBezTo>
                  <a:pt x="1048" y="434"/>
                  <a:pt x="1048" y="434"/>
                  <a:pt x="1048" y="434"/>
                </a:cubicBezTo>
                <a:cubicBezTo>
                  <a:pt x="1049" y="433"/>
                  <a:pt x="1049" y="431"/>
                  <a:pt x="1048" y="430"/>
                </a:cubicBezTo>
                <a:cubicBezTo>
                  <a:pt x="1047" y="429"/>
                  <a:pt x="1045" y="429"/>
                  <a:pt x="1044" y="430"/>
                </a:cubicBezTo>
                <a:cubicBezTo>
                  <a:pt x="877" y="597"/>
                  <a:pt x="877" y="597"/>
                  <a:pt x="877" y="597"/>
                </a:cubicBezTo>
                <a:cubicBezTo>
                  <a:pt x="876" y="598"/>
                  <a:pt x="876" y="600"/>
                  <a:pt x="877" y="601"/>
                </a:cubicBezTo>
                <a:cubicBezTo>
                  <a:pt x="878" y="602"/>
                  <a:pt x="878" y="602"/>
                  <a:pt x="879" y="602"/>
                </a:cubicBezTo>
                <a:close/>
                <a:moveTo>
                  <a:pt x="869" y="626"/>
                </a:moveTo>
                <a:cubicBezTo>
                  <a:pt x="870" y="626"/>
                  <a:pt x="871" y="626"/>
                  <a:pt x="871" y="625"/>
                </a:cubicBezTo>
                <a:cubicBezTo>
                  <a:pt x="1054" y="442"/>
                  <a:pt x="1054" y="442"/>
                  <a:pt x="1054" y="442"/>
                </a:cubicBezTo>
                <a:cubicBezTo>
                  <a:pt x="1054" y="442"/>
                  <a:pt x="1054" y="442"/>
                  <a:pt x="1054" y="441"/>
                </a:cubicBezTo>
                <a:cubicBezTo>
                  <a:pt x="1055" y="441"/>
                  <a:pt x="1055" y="441"/>
                  <a:pt x="1055" y="441"/>
                </a:cubicBezTo>
                <a:cubicBezTo>
                  <a:pt x="1130" y="367"/>
                  <a:pt x="1130" y="367"/>
                  <a:pt x="1130" y="367"/>
                </a:cubicBezTo>
                <a:cubicBezTo>
                  <a:pt x="1131" y="365"/>
                  <a:pt x="1131" y="364"/>
                  <a:pt x="1130" y="362"/>
                </a:cubicBezTo>
                <a:cubicBezTo>
                  <a:pt x="1128" y="361"/>
                  <a:pt x="1126" y="361"/>
                  <a:pt x="1125" y="362"/>
                </a:cubicBezTo>
                <a:cubicBezTo>
                  <a:pt x="1051" y="437"/>
                  <a:pt x="1051" y="437"/>
                  <a:pt x="1051" y="437"/>
                </a:cubicBezTo>
                <a:cubicBezTo>
                  <a:pt x="1051" y="437"/>
                  <a:pt x="1051" y="437"/>
                  <a:pt x="1050" y="437"/>
                </a:cubicBezTo>
                <a:cubicBezTo>
                  <a:pt x="1050" y="438"/>
                  <a:pt x="1050" y="438"/>
                  <a:pt x="1050" y="438"/>
                </a:cubicBezTo>
                <a:cubicBezTo>
                  <a:pt x="867" y="621"/>
                  <a:pt x="867" y="621"/>
                  <a:pt x="867" y="621"/>
                </a:cubicBezTo>
                <a:cubicBezTo>
                  <a:pt x="866" y="622"/>
                  <a:pt x="866" y="624"/>
                  <a:pt x="867" y="625"/>
                </a:cubicBezTo>
                <a:cubicBezTo>
                  <a:pt x="868" y="626"/>
                  <a:pt x="868" y="626"/>
                  <a:pt x="869" y="626"/>
                </a:cubicBezTo>
                <a:close/>
                <a:moveTo>
                  <a:pt x="1134" y="357"/>
                </a:moveTo>
                <a:cubicBezTo>
                  <a:pt x="1135" y="358"/>
                  <a:pt x="1136" y="358"/>
                  <a:pt x="1137" y="358"/>
                </a:cubicBezTo>
                <a:cubicBezTo>
                  <a:pt x="1137" y="358"/>
                  <a:pt x="1138" y="358"/>
                  <a:pt x="1139" y="357"/>
                </a:cubicBezTo>
                <a:cubicBezTo>
                  <a:pt x="1430" y="66"/>
                  <a:pt x="1430" y="66"/>
                  <a:pt x="1430" y="66"/>
                </a:cubicBezTo>
                <a:cubicBezTo>
                  <a:pt x="1432" y="65"/>
                  <a:pt x="1432" y="63"/>
                  <a:pt x="1430" y="61"/>
                </a:cubicBezTo>
                <a:cubicBezTo>
                  <a:pt x="1429" y="60"/>
                  <a:pt x="1427" y="60"/>
                  <a:pt x="1426" y="61"/>
                </a:cubicBezTo>
                <a:cubicBezTo>
                  <a:pt x="1134" y="353"/>
                  <a:pt x="1134" y="353"/>
                  <a:pt x="1134" y="353"/>
                </a:cubicBezTo>
                <a:cubicBezTo>
                  <a:pt x="1133" y="354"/>
                  <a:pt x="1133" y="356"/>
                  <a:pt x="1134" y="357"/>
                </a:cubicBezTo>
                <a:close/>
                <a:moveTo>
                  <a:pt x="1441" y="64"/>
                </a:moveTo>
                <a:cubicBezTo>
                  <a:pt x="1440" y="63"/>
                  <a:pt x="1438" y="63"/>
                  <a:pt x="1437" y="64"/>
                </a:cubicBezTo>
                <a:cubicBezTo>
                  <a:pt x="1146" y="355"/>
                  <a:pt x="1146" y="355"/>
                  <a:pt x="1146" y="355"/>
                </a:cubicBezTo>
                <a:cubicBezTo>
                  <a:pt x="1145" y="356"/>
                  <a:pt x="1145" y="358"/>
                  <a:pt x="1146" y="359"/>
                </a:cubicBezTo>
                <a:cubicBezTo>
                  <a:pt x="1147" y="360"/>
                  <a:pt x="1148" y="360"/>
                  <a:pt x="1149" y="360"/>
                </a:cubicBezTo>
                <a:cubicBezTo>
                  <a:pt x="1149" y="360"/>
                  <a:pt x="1150" y="360"/>
                  <a:pt x="1151" y="359"/>
                </a:cubicBezTo>
                <a:cubicBezTo>
                  <a:pt x="1441" y="69"/>
                  <a:pt x="1441" y="69"/>
                  <a:pt x="1441" y="69"/>
                </a:cubicBezTo>
                <a:cubicBezTo>
                  <a:pt x="1443" y="68"/>
                  <a:pt x="1443" y="66"/>
                  <a:pt x="1441" y="64"/>
                </a:cubicBezTo>
                <a:close/>
                <a:moveTo>
                  <a:pt x="929" y="581"/>
                </a:moveTo>
                <a:cubicBezTo>
                  <a:pt x="929" y="581"/>
                  <a:pt x="929" y="581"/>
                  <a:pt x="929" y="581"/>
                </a:cubicBezTo>
                <a:cubicBezTo>
                  <a:pt x="1057" y="453"/>
                  <a:pt x="1057" y="453"/>
                  <a:pt x="1057" y="453"/>
                </a:cubicBezTo>
                <a:cubicBezTo>
                  <a:pt x="1058" y="452"/>
                  <a:pt x="1058" y="450"/>
                  <a:pt x="1057" y="449"/>
                </a:cubicBezTo>
                <a:cubicBezTo>
                  <a:pt x="1056" y="448"/>
                  <a:pt x="1054" y="448"/>
                  <a:pt x="1052" y="449"/>
                </a:cubicBezTo>
                <a:cubicBezTo>
                  <a:pt x="924" y="577"/>
                  <a:pt x="924" y="577"/>
                  <a:pt x="924" y="577"/>
                </a:cubicBezTo>
                <a:cubicBezTo>
                  <a:pt x="924" y="577"/>
                  <a:pt x="924" y="577"/>
                  <a:pt x="924" y="577"/>
                </a:cubicBezTo>
                <a:cubicBezTo>
                  <a:pt x="864" y="638"/>
                  <a:pt x="864" y="638"/>
                  <a:pt x="864" y="638"/>
                </a:cubicBezTo>
                <a:cubicBezTo>
                  <a:pt x="863" y="639"/>
                  <a:pt x="863" y="641"/>
                  <a:pt x="864" y="642"/>
                </a:cubicBezTo>
                <a:cubicBezTo>
                  <a:pt x="864" y="643"/>
                  <a:pt x="865" y="643"/>
                  <a:pt x="866" y="643"/>
                </a:cubicBezTo>
                <a:cubicBezTo>
                  <a:pt x="867" y="643"/>
                  <a:pt x="868" y="643"/>
                  <a:pt x="868" y="642"/>
                </a:cubicBezTo>
                <a:lnTo>
                  <a:pt x="929" y="581"/>
                </a:lnTo>
                <a:close/>
                <a:moveTo>
                  <a:pt x="1071" y="438"/>
                </a:moveTo>
                <a:cubicBezTo>
                  <a:pt x="1072" y="438"/>
                  <a:pt x="1073" y="437"/>
                  <a:pt x="1073" y="437"/>
                </a:cubicBezTo>
                <a:cubicBezTo>
                  <a:pt x="1140" y="370"/>
                  <a:pt x="1140" y="370"/>
                  <a:pt x="1140" y="370"/>
                </a:cubicBezTo>
                <a:cubicBezTo>
                  <a:pt x="1141" y="369"/>
                  <a:pt x="1141" y="367"/>
                  <a:pt x="1140" y="366"/>
                </a:cubicBezTo>
                <a:cubicBezTo>
                  <a:pt x="1139" y="365"/>
                  <a:pt x="1137" y="365"/>
                  <a:pt x="1135" y="366"/>
                </a:cubicBezTo>
                <a:cubicBezTo>
                  <a:pt x="1069" y="432"/>
                  <a:pt x="1069" y="432"/>
                  <a:pt x="1069" y="432"/>
                </a:cubicBezTo>
                <a:cubicBezTo>
                  <a:pt x="1068" y="434"/>
                  <a:pt x="1068" y="436"/>
                  <a:pt x="1069" y="437"/>
                </a:cubicBezTo>
                <a:cubicBezTo>
                  <a:pt x="1070" y="437"/>
                  <a:pt x="1070" y="438"/>
                  <a:pt x="1071" y="438"/>
                </a:cubicBezTo>
                <a:close/>
                <a:moveTo>
                  <a:pt x="1070" y="455"/>
                </a:moveTo>
                <a:cubicBezTo>
                  <a:pt x="1071" y="453"/>
                  <a:pt x="1071" y="451"/>
                  <a:pt x="1070" y="450"/>
                </a:cubicBezTo>
                <a:cubicBezTo>
                  <a:pt x="1068" y="449"/>
                  <a:pt x="1066" y="449"/>
                  <a:pt x="1065" y="450"/>
                </a:cubicBezTo>
                <a:cubicBezTo>
                  <a:pt x="868" y="647"/>
                  <a:pt x="868" y="647"/>
                  <a:pt x="868" y="647"/>
                </a:cubicBezTo>
                <a:cubicBezTo>
                  <a:pt x="867" y="649"/>
                  <a:pt x="867" y="651"/>
                  <a:pt x="868" y="652"/>
                </a:cubicBezTo>
                <a:cubicBezTo>
                  <a:pt x="869" y="652"/>
                  <a:pt x="870" y="653"/>
                  <a:pt x="870" y="653"/>
                </a:cubicBezTo>
                <a:cubicBezTo>
                  <a:pt x="871" y="653"/>
                  <a:pt x="872" y="652"/>
                  <a:pt x="872" y="652"/>
                </a:cubicBezTo>
                <a:lnTo>
                  <a:pt x="1070" y="455"/>
                </a:lnTo>
                <a:close/>
                <a:moveTo>
                  <a:pt x="1233" y="292"/>
                </a:moveTo>
                <a:cubicBezTo>
                  <a:pt x="1233" y="292"/>
                  <a:pt x="1233" y="292"/>
                  <a:pt x="1233" y="292"/>
                </a:cubicBezTo>
                <a:cubicBezTo>
                  <a:pt x="1457" y="68"/>
                  <a:pt x="1457" y="68"/>
                  <a:pt x="1457" y="68"/>
                </a:cubicBezTo>
                <a:cubicBezTo>
                  <a:pt x="1458" y="66"/>
                  <a:pt x="1458" y="64"/>
                  <a:pt x="1457" y="63"/>
                </a:cubicBezTo>
                <a:cubicBezTo>
                  <a:pt x="1455" y="62"/>
                  <a:pt x="1453" y="62"/>
                  <a:pt x="1452" y="63"/>
                </a:cubicBezTo>
                <a:cubicBezTo>
                  <a:pt x="1228" y="287"/>
                  <a:pt x="1228" y="287"/>
                  <a:pt x="1228" y="287"/>
                </a:cubicBezTo>
                <a:cubicBezTo>
                  <a:pt x="1228" y="287"/>
                  <a:pt x="1228" y="287"/>
                  <a:pt x="1228" y="287"/>
                </a:cubicBezTo>
                <a:cubicBezTo>
                  <a:pt x="1228" y="287"/>
                  <a:pt x="1228" y="287"/>
                  <a:pt x="1228" y="287"/>
                </a:cubicBezTo>
                <a:cubicBezTo>
                  <a:pt x="1161" y="354"/>
                  <a:pt x="1161" y="354"/>
                  <a:pt x="1161" y="354"/>
                </a:cubicBezTo>
                <a:cubicBezTo>
                  <a:pt x="1160" y="356"/>
                  <a:pt x="1160" y="358"/>
                  <a:pt x="1161" y="359"/>
                </a:cubicBezTo>
                <a:cubicBezTo>
                  <a:pt x="1162" y="359"/>
                  <a:pt x="1162" y="360"/>
                  <a:pt x="1163" y="360"/>
                </a:cubicBezTo>
                <a:cubicBezTo>
                  <a:pt x="1164" y="360"/>
                  <a:pt x="1165" y="359"/>
                  <a:pt x="1165" y="359"/>
                </a:cubicBezTo>
                <a:cubicBezTo>
                  <a:pt x="1233" y="292"/>
                  <a:pt x="1233" y="292"/>
                  <a:pt x="1233" y="292"/>
                </a:cubicBezTo>
                <a:cubicBezTo>
                  <a:pt x="1233" y="292"/>
                  <a:pt x="1233" y="292"/>
                  <a:pt x="1233" y="292"/>
                </a:cubicBezTo>
                <a:close/>
                <a:moveTo>
                  <a:pt x="1142" y="373"/>
                </a:moveTo>
                <a:cubicBezTo>
                  <a:pt x="1106" y="410"/>
                  <a:pt x="1106" y="410"/>
                  <a:pt x="1106" y="410"/>
                </a:cubicBezTo>
                <a:cubicBezTo>
                  <a:pt x="1104" y="413"/>
                  <a:pt x="1104" y="413"/>
                  <a:pt x="1104" y="413"/>
                </a:cubicBezTo>
                <a:cubicBezTo>
                  <a:pt x="1104" y="413"/>
                  <a:pt x="1104" y="413"/>
                  <a:pt x="1104" y="413"/>
                </a:cubicBezTo>
                <a:cubicBezTo>
                  <a:pt x="1094" y="422"/>
                  <a:pt x="1094" y="422"/>
                  <a:pt x="1094" y="422"/>
                </a:cubicBezTo>
                <a:cubicBezTo>
                  <a:pt x="1093" y="424"/>
                  <a:pt x="1092" y="425"/>
                  <a:pt x="1093" y="427"/>
                </a:cubicBezTo>
                <a:cubicBezTo>
                  <a:pt x="1094" y="427"/>
                  <a:pt x="1095" y="428"/>
                  <a:pt x="1095" y="428"/>
                </a:cubicBezTo>
                <a:cubicBezTo>
                  <a:pt x="1096" y="428"/>
                  <a:pt x="1097" y="427"/>
                  <a:pt x="1098" y="427"/>
                </a:cubicBezTo>
                <a:cubicBezTo>
                  <a:pt x="1107" y="417"/>
                  <a:pt x="1107" y="417"/>
                  <a:pt x="1107" y="417"/>
                </a:cubicBezTo>
                <a:cubicBezTo>
                  <a:pt x="1107" y="417"/>
                  <a:pt x="1107" y="417"/>
                  <a:pt x="1107" y="417"/>
                </a:cubicBezTo>
                <a:cubicBezTo>
                  <a:pt x="1110" y="415"/>
                  <a:pt x="1110" y="415"/>
                  <a:pt x="1110" y="415"/>
                </a:cubicBezTo>
                <a:cubicBezTo>
                  <a:pt x="1110" y="415"/>
                  <a:pt x="1110" y="415"/>
                  <a:pt x="1110" y="415"/>
                </a:cubicBezTo>
                <a:cubicBezTo>
                  <a:pt x="1147" y="378"/>
                  <a:pt x="1147" y="378"/>
                  <a:pt x="1147" y="378"/>
                </a:cubicBezTo>
                <a:cubicBezTo>
                  <a:pt x="1148" y="377"/>
                  <a:pt x="1148" y="375"/>
                  <a:pt x="1146" y="373"/>
                </a:cubicBezTo>
                <a:cubicBezTo>
                  <a:pt x="1145" y="372"/>
                  <a:pt x="1143" y="372"/>
                  <a:pt x="1142" y="373"/>
                </a:cubicBezTo>
                <a:close/>
                <a:moveTo>
                  <a:pt x="1087" y="451"/>
                </a:moveTo>
                <a:cubicBezTo>
                  <a:pt x="1088" y="450"/>
                  <a:pt x="1088" y="448"/>
                  <a:pt x="1087" y="447"/>
                </a:cubicBezTo>
                <a:cubicBezTo>
                  <a:pt x="1086" y="446"/>
                  <a:pt x="1084" y="446"/>
                  <a:pt x="1083" y="447"/>
                </a:cubicBezTo>
                <a:cubicBezTo>
                  <a:pt x="873" y="657"/>
                  <a:pt x="873" y="657"/>
                  <a:pt x="873" y="657"/>
                </a:cubicBezTo>
                <a:cubicBezTo>
                  <a:pt x="871" y="658"/>
                  <a:pt x="871" y="660"/>
                  <a:pt x="873" y="661"/>
                </a:cubicBezTo>
                <a:cubicBezTo>
                  <a:pt x="873" y="662"/>
                  <a:pt x="874" y="662"/>
                  <a:pt x="875" y="662"/>
                </a:cubicBezTo>
                <a:cubicBezTo>
                  <a:pt x="876" y="662"/>
                  <a:pt x="876" y="662"/>
                  <a:pt x="877" y="661"/>
                </a:cubicBezTo>
                <a:lnTo>
                  <a:pt x="1087" y="451"/>
                </a:lnTo>
                <a:close/>
                <a:moveTo>
                  <a:pt x="1469" y="65"/>
                </a:moveTo>
                <a:cubicBezTo>
                  <a:pt x="1468" y="63"/>
                  <a:pt x="1466" y="63"/>
                  <a:pt x="1465" y="65"/>
                </a:cubicBezTo>
                <a:cubicBezTo>
                  <a:pt x="1177" y="353"/>
                  <a:pt x="1177" y="353"/>
                  <a:pt x="1177" y="353"/>
                </a:cubicBezTo>
                <a:cubicBezTo>
                  <a:pt x="1176" y="354"/>
                  <a:pt x="1176" y="356"/>
                  <a:pt x="1177" y="357"/>
                </a:cubicBezTo>
                <a:cubicBezTo>
                  <a:pt x="1178" y="358"/>
                  <a:pt x="1178" y="358"/>
                  <a:pt x="1179" y="358"/>
                </a:cubicBezTo>
                <a:cubicBezTo>
                  <a:pt x="1180" y="358"/>
                  <a:pt x="1181" y="358"/>
                  <a:pt x="1181" y="357"/>
                </a:cubicBezTo>
                <a:cubicBezTo>
                  <a:pt x="1469" y="69"/>
                  <a:pt x="1469" y="69"/>
                  <a:pt x="1469" y="69"/>
                </a:cubicBezTo>
                <a:cubicBezTo>
                  <a:pt x="1470" y="68"/>
                  <a:pt x="1470" y="66"/>
                  <a:pt x="1469" y="65"/>
                </a:cubicBezTo>
                <a:close/>
                <a:moveTo>
                  <a:pt x="1480" y="68"/>
                </a:moveTo>
                <a:cubicBezTo>
                  <a:pt x="1479" y="67"/>
                  <a:pt x="1477" y="67"/>
                  <a:pt x="1475" y="68"/>
                </a:cubicBezTo>
                <a:cubicBezTo>
                  <a:pt x="1184" y="360"/>
                  <a:pt x="1184" y="360"/>
                  <a:pt x="1184" y="360"/>
                </a:cubicBezTo>
                <a:cubicBezTo>
                  <a:pt x="1183" y="361"/>
                  <a:pt x="1183" y="363"/>
                  <a:pt x="1184" y="364"/>
                </a:cubicBezTo>
                <a:cubicBezTo>
                  <a:pt x="1184" y="365"/>
                  <a:pt x="1185" y="365"/>
                  <a:pt x="1186" y="365"/>
                </a:cubicBezTo>
                <a:cubicBezTo>
                  <a:pt x="1187" y="365"/>
                  <a:pt x="1188" y="365"/>
                  <a:pt x="1188" y="364"/>
                </a:cubicBezTo>
                <a:cubicBezTo>
                  <a:pt x="1480" y="72"/>
                  <a:pt x="1480" y="72"/>
                  <a:pt x="1480" y="72"/>
                </a:cubicBezTo>
                <a:cubicBezTo>
                  <a:pt x="1481" y="71"/>
                  <a:pt x="1481" y="69"/>
                  <a:pt x="1480" y="68"/>
                </a:cubicBezTo>
                <a:close/>
                <a:moveTo>
                  <a:pt x="1096" y="448"/>
                </a:moveTo>
                <a:cubicBezTo>
                  <a:pt x="876" y="667"/>
                  <a:pt x="876" y="667"/>
                  <a:pt x="876" y="667"/>
                </a:cubicBezTo>
                <a:cubicBezTo>
                  <a:pt x="875" y="668"/>
                  <a:pt x="875" y="670"/>
                  <a:pt x="876" y="671"/>
                </a:cubicBezTo>
                <a:cubicBezTo>
                  <a:pt x="877" y="672"/>
                  <a:pt x="878" y="672"/>
                  <a:pt x="879" y="672"/>
                </a:cubicBezTo>
                <a:cubicBezTo>
                  <a:pt x="879" y="672"/>
                  <a:pt x="880" y="672"/>
                  <a:pt x="881" y="671"/>
                </a:cubicBezTo>
                <a:cubicBezTo>
                  <a:pt x="1100" y="452"/>
                  <a:pt x="1100" y="452"/>
                  <a:pt x="1100" y="452"/>
                </a:cubicBezTo>
                <a:cubicBezTo>
                  <a:pt x="1101" y="451"/>
                  <a:pt x="1101" y="449"/>
                  <a:pt x="1100" y="448"/>
                </a:cubicBezTo>
                <a:cubicBezTo>
                  <a:pt x="1099" y="446"/>
                  <a:pt x="1097" y="446"/>
                  <a:pt x="1096" y="448"/>
                </a:cubicBezTo>
                <a:close/>
                <a:moveTo>
                  <a:pt x="1490" y="76"/>
                </a:moveTo>
                <a:cubicBezTo>
                  <a:pt x="1491" y="75"/>
                  <a:pt x="1491" y="73"/>
                  <a:pt x="1490" y="72"/>
                </a:cubicBezTo>
                <a:cubicBezTo>
                  <a:pt x="1489" y="71"/>
                  <a:pt x="1487" y="71"/>
                  <a:pt x="1486" y="72"/>
                </a:cubicBezTo>
                <a:cubicBezTo>
                  <a:pt x="1191" y="367"/>
                  <a:pt x="1191" y="367"/>
                  <a:pt x="1191" y="367"/>
                </a:cubicBezTo>
                <a:cubicBezTo>
                  <a:pt x="1190" y="368"/>
                  <a:pt x="1190" y="370"/>
                  <a:pt x="1191" y="371"/>
                </a:cubicBezTo>
                <a:cubicBezTo>
                  <a:pt x="1191" y="372"/>
                  <a:pt x="1192" y="372"/>
                  <a:pt x="1193" y="372"/>
                </a:cubicBezTo>
                <a:cubicBezTo>
                  <a:pt x="1194" y="372"/>
                  <a:pt x="1195" y="372"/>
                  <a:pt x="1195" y="371"/>
                </a:cubicBezTo>
                <a:lnTo>
                  <a:pt x="1490" y="76"/>
                </a:lnTo>
                <a:close/>
                <a:moveTo>
                  <a:pt x="1090" y="467"/>
                </a:moveTo>
                <a:cubicBezTo>
                  <a:pt x="879" y="678"/>
                  <a:pt x="879" y="678"/>
                  <a:pt x="879" y="678"/>
                </a:cubicBezTo>
                <a:cubicBezTo>
                  <a:pt x="878" y="679"/>
                  <a:pt x="878" y="681"/>
                  <a:pt x="879" y="683"/>
                </a:cubicBezTo>
                <a:cubicBezTo>
                  <a:pt x="880" y="683"/>
                  <a:pt x="881" y="683"/>
                  <a:pt x="881" y="683"/>
                </a:cubicBezTo>
                <a:cubicBezTo>
                  <a:pt x="882" y="683"/>
                  <a:pt x="883" y="683"/>
                  <a:pt x="884" y="683"/>
                </a:cubicBezTo>
                <a:cubicBezTo>
                  <a:pt x="1094" y="472"/>
                  <a:pt x="1094" y="472"/>
                  <a:pt x="1094" y="472"/>
                </a:cubicBezTo>
                <a:cubicBezTo>
                  <a:pt x="1096" y="470"/>
                  <a:pt x="1096" y="469"/>
                  <a:pt x="1094" y="467"/>
                </a:cubicBezTo>
                <a:cubicBezTo>
                  <a:pt x="1093" y="466"/>
                  <a:pt x="1091" y="466"/>
                  <a:pt x="1090" y="467"/>
                </a:cubicBezTo>
                <a:close/>
                <a:moveTo>
                  <a:pt x="1504" y="76"/>
                </a:moveTo>
                <a:cubicBezTo>
                  <a:pt x="1506" y="75"/>
                  <a:pt x="1506" y="73"/>
                  <a:pt x="1504" y="71"/>
                </a:cubicBezTo>
                <a:cubicBezTo>
                  <a:pt x="1503" y="70"/>
                  <a:pt x="1501" y="70"/>
                  <a:pt x="1500" y="71"/>
                </a:cubicBezTo>
                <a:cubicBezTo>
                  <a:pt x="1201" y="370"/>
                  <a:pt x="1201" y="370"/>
                  <a:pt x="1201" y="370"/>
                </a:cubicBezTo>
                <a:cubicBezTo>
                  <a:pt x="1201" y="370"/>
                  <a:pt x="1201" y="370"/>
                  <a:pt x="1201" y="370"/>
                </a:cubicBezTo>
                <a:cubicBezTo>
                  <a:pt x="1196" y="376"/>
                  <a:pt x="1196" y="376"/>
                  <a:pt x="1196" y="376"/>
                </a:cubicBezTo>
                <a:cubicBezTo>
                  <a:pt x="1195" y="377"/>
                  <a:pt x="1195" y="379"/>
                  <a:pt x="1196" y="380"/>
                </a:cubicBezTo>
                <a:cubicBezTo>
                  <a:pt x="1196" y="381"/>
                  <a:pt x="1197" y="381"/>
                  <a:pt x="1198" y="381"/>
                </a:cubicBezTo>
                <a:cubicBezTo>
                  <a:pt x="1199" y="381"/>
                  <a:pt x="1200" y="381"/>
                  <a:pt x="1200" y="380"/>
                </a:cubicBezTo>
                <a:cubicBezTo>
                  <a:pt x="1212" y="368"/>
                  <a:pt x="1212" y="368"/>
                  <a:pt x="1212" y="368"/>
                </a:cubicBezTo>
                <a:lnTo>
                  <a:pt x="1504" y="76"/>
                </a:lnTo>
                <a:close/>
                <a:moveTo>
                  <a:pt x="885" y="695"/>
                </a:moveTo>
                <a:cubicBezTo>
                  <a:pt x="1055" y="525"/>
                  <a:pt x="1055" y="525"/>
                  <a:pt x="1055" y="525"/>
                </a:cubicBezTo>
                <a:cubicBezTo>
                  <a:pt x="1055" y="525"/>
                  <a:pt x="1055" y="525"/>
                  <a:pt x="1055" y="525"/>
                </a:cubicBezTo>
                <a:cubicBezTo>
                  <a:pt x="1055" y="525"/>
                  <a:pt x="1055" y="525"/>
                  <a:pt x="1055" y="525"/>
                </a:cubicBezTo>
                <a:cubicBezTo>
                  <a:pt x="1055" y="525"/>
                  <a:pt x="1056" y="525"/>
                  <a:pt x="1056" y="524"/>
                </a:cubicBezTo>
                <a:cubicBezTo>
                  <a:pt x="1056" y="524"/>
                  <a:pt x="1056" y="524"/>
                  <a:pt x="1056" y="524"/>
                </a:cubicBezTo>
                <a:cubicBezTo>
                  <a:pt x="1056" y="524"/>
                  <a:pt x="1056" y="524"/>
                  <a:pt x="1056" y="524"/>
                </a:cubicBezTo>
                <a:cubicBezTo>
                  <a:pt x="1057" y="523"/>
                  <a:pt x="1058" y="523"/>
                  <a:pt x="1058" y="522"/>
                </a:cubicBezTo>
                <a:cubicBezTo>
                  <a:pt x="1058" y="522"/>
                  <a:pt x="1059" y="522"/>
                  <a:pt x="1059" y="521"/>
                </a:cubicBezTo>
                <a:cubicBezTo>
                  <a:pt x="1059" y="521"/>
                  <a:pt x="1059" y="521"/>
                  <a:pt x="1059" y="521"/>
                </a:cubicBezTo>
                <a:cubicBezTo>
                  <a:pt x="1059" y="521"/>
                  <a:pt x="1059" y="521"/>
                  <a:pt x="1059" y="520"/>
                </a:cubicBezTo>
                <a:cubicBezTo>
                  <a:pt x="1059" y="520"/>
                  <a:pt x="1059" y="520"/>
                  <a:pt x="1059" y="520"/>
                </a:cubicBezTo>
                <a:cubicBezTo>
                  <a:pt x="1059" y="520"/>
                  <a:pt x="1059" y="519"/>
                  <a:pt x="1059" y="519"/>
                </a:cubicBezTo>
                <a:cubicBezTo>
                  <a:pt x="1059" y="519"/>
                  <a:pt x="1059" y="519"/>
                  <a:pt x="1059" y="519"/>
                </a:cubicBezTo>
                <a:cubicBezTo>
                  <a:pt x="1059" y="518"/>
                  <a:pt x="1059" y="518"/>
                  <a:pt x="1059" y="518"/>
                </a:cubicBezTo>
                <a:cubicBezTo>
                  <a:pt x="1060" y="518"/>
                  <a:pt x="1060" y="518"/>
                  <a:pt x="1060" y="518"/>
                </a:cubicBezTo>
                <a:cubicBezTo>
                  <a:pt x="1061" y="518"/>
                  <a:pt x="1062" y="518"/>
                  <a:pt x="1063" y="518"/>
                </a:cubicBezTo>
                <a:cubicBezTo>
                  <a:pt x="1083" y="497"/>
                  <a:pt x="1083" y="497"/>
                  <a:pt x="1083" y="497"/>
                </a:cubicBezTo>
                <a:cubicBezTo>
                  <a:pt x="1084" y="496"/>
                  <a:pt x="1084" y="494"/>
                  <a:pt x="1083" y="493"/>
                </a:cubicBezTo>
                <a:cubicBezTo>
                  <a:pt x="1082" y="492"/>
                  <a:pt x="1080" y="492"/>
                  <a:pt x="1079" y="493"/>
                </a:cubicBezTo>
                <a:cubicBezTo>
                  <a:pt x="1058" y="513"/>
                  <a:pt x="1058" y="513"/>
                  <a:pt x="1058" y="513"/>
                </a:cubicBezTo>
                <a:cubicBezTo>
                  <a:pt x="1057" y="514"/>
                  <a:pt x="1057" y="515"/>
                  <a:pt x="1058" y="516"/>
                </a:cubicBezTo>
                <a:cubicBezTo>
                  <a:pt x="1058" y="516"/>
                  <a:pt x="1057" y="516"/>
                  <a:pt x="1057" y="516"/>
                </a:cubicBezTo>
                <a:cubicBezTo>
                  <a:pt x="1057" y="516"/>
                  <a:pt x="1057" y="516"/>
                  <a:pt x="1057" y="516"/>
                </a:cubicBezTo>
                <a:cubicBezTo>
                  <a:pt x="1057" y="516"/>
                  <a:pt x="1056" y="516"/>
                  <a:pt x="1056" y="516"/>
                </a:cubicBezTo>
                <a:cubicBezTo>
                  <a:pt x="1056" y="516"/>
                  <a:pt x="1056" y="516"/>
                  <a:pt x="1056" y="516"/>
                </a:cubicBezTo>
                <a:cubicBezTo>
                  <a:pt x="1056" y="516"/>
                  <a:pt x="1055" y="516"/>
                  <a:pt x="1055" y="517"/>
                </a:cubicBezTo>
                <a:cubicBezTo>
                  <a:pt x="1055" y="517"/>
                  <a:pt x="1055" y="517"/>
                  <a:pt x="1055" y="517"/>
                </a:cubicBezTo>
                <a:cubicBezTo>
                  <a:pt x="1054" y="517"/>
                  <a:pt x="1054" y="517"/>
                  <a:pt x="1054" y="517"/>
                </a:cubicBezTo>
                <a:cubicBezTo>
                  <a:pt x="1052" y="520"/>
                  <a:pt x="1052" y="520"/>
                  <a:pt x="1052" y="520"/>
                </a:cubicBezTo>
                <a:cubicBezTo>
                  <a:pt x="1052" y="520"/>
                  <a:pt x="1052" y="520"/>
                  <a:pt x="1052" y="520"/>
                </a:cubicBezTo>
                <a:cubicBezTo>
                  <a:pt x="1051" y="520"/>
                  <a:pt x="1051" y="520"/>
                  <a:pt x="1051" y="521"/>
                </a:cubicBezTo>
                <a:cubicBezTo>
                  <a:pt x="1051" y="521"/>
                  <a:pt x="1051" y="521"/>
                  <a:pt x="1051" y="521"/>
                </a:cubicBezTo>
                <a:cubicBezTo>
                  <a:pt x="881" y="691"/>
                  <a:pt x="881" y="691"/>
                  <a:pt x="881" y="691"/>
                </a:cubicBezTo>
                <a:cubicBezTo>
                  <a:pt x="880" y="692"/>
                  <a:pt x="880" y="694"/>
                  <a:pt x="881" y="695"/>
                </a:cubicBezTo>
                <a:cubicBezTo>
                  <a:pt x="881" y="696"/>
                  <a:pt x="882" y="696"/>
                  <a:pt x="883" y="696"/>
                </a:cubicBezTo>
                <a:cubicBezTo>
                  <a:pt x="884" y="696"/>
                  <a:pt x="885" y="696"/>
                  <a:pt x="885" y="695"/>
                </a:cubicBezTo>
                <a:close/>
                <a:moveTo>
                  <a:pt x="1035" y="559"/>
                </a:moveTo>
                <a:cubicBezTo>
                  <a:pt x="1037" y="558"/>
                  <a:pt x="1037" y="556"/>
                  <a:pt x="1035" y="554"/>
                </a:cubicBezTo>
                <a:cubicBezTo>
                  <a:pt x="1034" y="553"/>
                  <a:pt x="1032" y="553"/>
                  <a:pt x="1031" y="554"/>
                </a:cubicBezTo>
                <a:cubicBezTo>
                  <a:pt x="883" y="702"/>
                  <a:pt x="883" y="702"/>
                  <a:pt x="883" y="702"/>
                </a:cubicBezTo>
                <a:cubicBezTo>
                  <a:pt x="882" y="704"/>
                  <a:pt x="882" y="706"/>
                  <a:pt x="883" y="707"/>
                </a:cubicBezTo>
                <a:cubicBezTo>
                  <a:pt x="884" y="707"/>
                  <a:pt x="884" y="708"/>
                  <a:pt x="885" y="708"/>
                </a:cubicBezTo>
                <a:cubicBezTo>
                  <a:pt x="886" y="708"/>
                  <a:pt x="887" y="707"/>
                  <a:pt x="887" y="707"/>
                </a:cubicBezTo>
                <a:lnTo>
                  <a:pt x="1035" y="559"/>
                </a:lnTo>
                <a:close/>
                <a:moveTo>
                  <a:pt x="1518" y="71"/>
                </a:moveTo>
                <a:cubicBezTo>
                  <a:pt x="1517" y="70"/>
                  <a:pt x="1515" y="70"/>
                  <a:pt x="1514" y="71"/>
                </a:cubicBezTo>
                <a:cubicBezTo>
                  <a:pt x="1203" y="382"/>
                  <a:pt x="1203" y="382"/>
                  <a:pt x="1203" y="382"/>
                </a:cubicBezTo>
                <a:cubicBezTo>
                  <a:pt x="1202" y="384"/>
                  <a:pt x="1202" y="385"/>
                  <a:pt x="1203" y="387"/>
                </a:cubicBezTo>
                <a:cubicBezTo>
                  <a:pt x="1204" y="387"/>
                  <a:pt x="1204" y="388"/>
                  <a:pt x="1205" y="388"/>
                </a:cubicBezTo>
                <a:cubicBezTo>
                  <a:pt x="1206" y="388"/>
                  <a:pt x="1207" y="387"/>
                  <a:pt x="1207" y="387"/>
                </a:cubicBezTo>
                <a:cubicBezTo>
                  <a:pt x="1518" y="76"/>
                  <a:pt x="1518" y="76"/>
                  <a:pt x="1518" y="76"/>
                </a:cubicBezTo>
                <a:cubicBezTo>
                  <a:pt x="1520" y="75"/>
                  <a:pt x="1520" y="73"/>
                  <a:pt x="1518" y="71"/>
                </a:cubicBezTo>
                <a:close/>
                <a:moveTo>
                  <a:pt x="1222" y="386"/>
                </a:moveTo>
                <a:cubicBezTo>
                  <a:pt x="1529" y="79"/>
                  <a:pt x="1529" y="79"/>
                  <a:pt x="1529" y="79"/>
                </a:cubicBezTo>
                <a:cubicBezTo>
                  <a:pt x="1533" y="75"/>
                  <a:pt x="1533" y="75"/>
                  <a:pt x="1533" y="75"/>
                </a:cubicBezTo>
                <a:cubicBezTo>
                  <a:pt x="1535" y="73"/>
                  <a:pt x="1535" y="71"/>
                  <a:pt x="1533" y="70"/>
                </a:cubicBezTo>
                <a:cubicBezTo>
                  <a:pt x="1532" y="69"/>
                  <a:pt x="1530" y="69"/>
                  <a:pt x="1529" y="70"/>
                </a:cubicBezTo>
                <a:cubicBezTo>
                  <a:pt x="1217" y="382"/>
                  <a:pt x="1217" y="382"/>
                  <a:pt x="1217" y="382"/>
                </a:cubicBezTo>
                <a:cubicBezTo>
                  <a:pt x="1216" y="383"/>
                  <a:pt x="1216" y="385"/>
                  <a:pt x="1217" y="386"/>
                </a:cubicBezTo>
                <a:cubicBezTo>
                  <a:pt x="1218" y="387"/>
                  <a:pt x="1219" y="387"/>
                  <a:pt x="1220" y="387"/>
                </a:cubicBezTo>
                <a:cubicBezTo>
                  <a:pt x="1220" y="387"/>
                  <a:pt x="1221" y="387"/>
                  <a:pt x="1222" y="386"/>
                </a:cubicBezTo>
                <a:close/>
                <a:moveTo>
                  <a:pt x="1031" y="577"/>
                </a:moveTo>
                <a:cubicBezTo>
                  <a:pt x="1032" y="576"/>
                  <a:pt x="1032" y="574"/>
                  <a:pt x="1031" y="573"/>
                </a:cubicBezTo>
                <a:cubicBezTo>
                  <a:pt x="1030" y="571"/>
                  <a:pt x="1028" y="571"/>
                  <a:pt x="1027" y="573"/>
                </a:cubicBezTo>
                <a:cubicBezTo>
                  <a:pt x="887" y="712"/>
                  <a:pt x="887" y="712"/>
                  <a:pt x="887" y="712"/>
                </a:cubicBezTo>
                <a:cubicBezTo>
                  <a:pt x="886" y="713"/>
                  <a:pt x="886" y="715"/>
                  <a:pt x="887" y="716"/>
                </a:cubicBezTo>
                <a:cubicBezTo>
                  <a:pt x="888" y="717"/>
                  <a:pt x="889" y="717"/>
                  <a:pt x="890" y="717"/>
                </a:cubicBezTo>
                <a:cubicBezTo>
                  <a:pt x="890" y="717"/>
                  <a:pt x="891" y="717"/>
                  <a:pt x="892" y="716"/>
                </a:cubicBezTo>
                <a:lnTo>
                  <a:pt x="1031" y="577"/>
                </a:lnTo>
                <a:close/>
                <a:moveTo>
                  <a:pt x="1478" y="144"/>
                </a:moveTo>
                <a:cubicBezTo>
                  <a:pt x="1479" y="143"/>
                  <a:pt x="1479" y="141"/>
                  <a:pt x="1478" y="140"/>
                </a:cubicBezTo>
                <a:cubicBezTo>
                  <a:pt x="1477" y="138"/>
                  <a:pt x="1475" y="138"/>
                  <a:pt x="1474" y="140"/>
                </a:cubicBezTo>
                <a:cubicBezTo>
                  <a:pt x="1218" y="395"/>
                  <a:pt x="1218" y="395"/>
                  <a:pt x="1218" y="395"/>
                </a:cubicBezTo>
                <a:cubicBezTo>
                  <a:pt x="1217" y="396"/>
                  <a:pt x="1217" y="398"/>
                  <a:pt x="1218" y="399"/>
                </a:cubicBezTo>
                <a:cubicBezTo>
                  <a:pt x="1219" y="400"/>
                  <a:pt x="1220" y="400"/>
                  <a:pt x="1221" y="400"/>
                </a:cubicBezTo>
                <a:cubicBezTo>
                  <a:pt x="1221" y="400"/>
                  <a:pt x="1222" y="400"/>
                  <a:pt x="1223" y="399"/>
                </a:cubicBezTo>
                <a:lnTo>
                  <a:pt x="1478" y="144"/>
                </a:lnTo>
                <a:close/>
                <a:moveTo>
                  <a:pt x="1481" y="137"/>
                </a:moveTo>
                <a:cubicBezTo>
                  <a:pt x="1482" y="137"/>
                  <a:pt x="1482" y="138"/>
                  <a:pt x="1483" y="138"/>
                </a:cubicBezTo>
                <a:cubicBezTo>
                  <a:pt x="1484" y="138"/>
                  <a:pt x="1485" y="137"/>
                  <a:pt x="1485" y="137"/>
                </a:cubicBezTo>
                <a:cubicBezTo>
                  <a:pt x="1547" y="75"/>
                  <a:pt x="1547" y="75"/>
                  <a:pt x="1547" y="75"/>
                </a:cubicBezTo>
                <a:cubicBezTo>
                  <a:pt x="1549" y="73"/>
                  <a:pt x="1549" y="71"/>
                  <a:pt x="1547" y="70"/>
                </a:cubicBezTo>
                <a:cubicBezTo>
                  <a:pt x="1546" y="69"/>
                  <a:pt x="1544" y="69"/>
                  <a:pt x="1543" y="70"/>
                </a:cubicBezTo>
                <a:cubicBezTo>
                  <a:pt x="1481" y="132"/>
                  <a:pt x="1481" y="132"/>
                  <a:pt x="1481" y="132"/>
                </a:cubicBezTo>
                <a:cubicBezTo>
                  <a:pt x="1480" y="133"/>
                  <a:pt x="1480" y="135"/>
                  <a:pt x="1481" y="137"/>
                </a:cubicBezTo>
                <a:close/>
                <a:moveTo>
                  <a:pt x="1033" y="589"/>
                </a:moveTo>
                <a:cubicBezTo>
                  <a:pt x="1034" y="588"/>
                  <a:pt x="1034" y="586"/>
                  <a:pt x="1033" y="585"/>
                </a:cubicBezTo>
                <a:cubicBezTo>
                  <a:pt x="1032" y="584"/>
                  <a:pt x="1030" y="584"/>
                  <a:pt x="1029" y="585"/>
                </a:cubicBezTo>
                <a:cubicBezTo>
                  <a:pt x="892" y="721"/>
                  <a:pt x="892" y="721"/>
                  <a:pt x="892" y="721"/>
                </a:cubicBezTo>
                <a:cubicBezTo>
                  <a:pt x="891" y="722"/>
                  <a:pt x="891" y="724"/>
                  <a:pt x="892" y="725"/>
                </a:cubicBezTo>
                <a:cubicBezTo>
                  <a:pt x="893" y="726"/>
                  <a:pt x="894" y="726"/>
                  <a:pt x="894" y="726"/>
                </a:cubicBezTo>
                <a:cubicBezTo>
                  <a:pt x="895" y="726"/>
                  <a:pt x="896" y="726"/>
                  <a:pt x="897" y="725"/>
                </a:cubicBezTo>
                <a:lnTo>
                  <a:pt x="1033" y="589"/>
                </a:lnTo>
                <a:close/>
                <a:moveTo>
                  <a:pt x="1495" y="137"/>
                </a:moveTo>
                <a:cubicBezTo>
                  <a:pt x="1495" y="138"/>
                  <a:pt x="1496" y="138"/>
                  <a:pt x="1497" y="138"/>
                </a:cubicBezTo>
                <a:cubicBezTo>
                  <a:pt x="1498" y="138"/>
                  <a:pt x="1498" y="138"/>
                  <a:pt x="1499" y="137"/>
                </a:cubicBezTo>
                <a:cubicBezTo>
                  <a:pt x="1559" y="77"/>
                  <a:pt x="1559" y="77"/>
                  <a:pt x="1559" y="77"/>
                </a:cubicBezTo>
                <a:cubicBezTo>
                  <a:pt x="1560" y="76"/>
                  <a:pt x="1560" y="74"/>
                  <a:pt x="1559" y="73"/>
                </a:cubicBezTo>
                <a:cubicBezTo>
                  <a:pt x="1558" y="72"/>
                  <a:pt x="1556" y="72"/>
                  <a:pt x="1554" y="73"/>
                </a:cubicBezTo>
                <a:cubicBezTo>
                  <a:pt x="1495" y="133"/>
                  <a:pt x="1495" y="133"/>
                  <a:pt x="1495" y="133"/>
                </a:cubicBezTo>
                <a:cubicBezTo>
                  <a:pt x="1493" y="134"/>
                  <a:pt x="1493" y="136"/>
                  <a:pt x="1495" y="137"/>
                </a:cubicBezTo>
                <a:close/>
                <a:moveTo>
                  <a:pt x="1472" y="164"/>
                </a:moveTo>
                <a:cubicBezTo>
                  <a:pt x="1473" y="163"/>
                  <a:pt x="1473" y="161"/>
                  <a:pt x="1472" y="160"/>
                </a:cubicBezTo>
                <a:cubicBezTo>
                  <a:pt x="1471" y="159"/>
                  <a:pt x="1469" y="159"/>
                  <a:pt x="1468" y="160"/>
                </a:cubicBezTo>
                <a:cubicBezTo>
                  <a:pt x="1222" y="405"/>
                  <a:pt x="1222" y="405"/>
                  <a:pt x="1222" y="405"/>
                </a:cubicBezTo>
                <a:cubicBezTo>
                  <a:pt x="1221" y="407"/>
                  <a:pt x="1221" y="409"/>
                  <a:pt x="1222" y="410"/>
                </a:cubicBezTo>
                <a:cubicBezTo>
                  <a:pt x="1222" y="410"/>
                  <a:pt x="1223" y="411"/>
                  <a:pt x="1224" y="411"/>
                </a:cubicBezTo>
                <a:cubicBezTo>
                  <a:pt x="1225" y="411"/>
                  <a:pt x="1226" y="410"/>
                  <a:pt x="1226" y="410"/>
                </a:cubicBezTo>
                <a:lnTo>
                  <a:pt x="1472" y="164"/>
                </a:lnTo>
                <a:close/>
                <a:moveTo>
                  <a:pt x="1034" y="593"/>
                </a:moveTo>
                <a:cubicBezTo>
                  <a:pt x="897" y="731"/>
                  <a:pt x="897" y="731"/>
                  <a:pt x="897" y="731"/>
                </a:cubicBezTo>
                <a:cubicBezTo>
                  <a:pt x="895" y="732"/>
                  <a:pt x="895" y="734"/>
                  <a:pt x="897" y="735"/>
                </a:cubicBezTo>
                <a:cubicBezTo>
                  <a:pt x="897" y="736"/>
                  <a:pt x="898" y="736"/>
                  <a:pt x="899" y="736"/>
                </a:cubicBezTo>
                <a:cubicBezTo>
                  <a:pt x="899" y="736"/>
                  <a:pt x="900" y="736"/>
                  <a:pt x="901" y="735"/>
                </a:cubicBezTo>
                <a:cubicBezTo>
                  <a:pt x="1039" y="597"/>
                  <a:pt x="1039" y="597"/>
                  <a:pt x="1039" y="597"/>
                </a:cubicBezTo>
                <a:cubicBezTo>
                  <a:pt x="1040" y="596"/>
                  <a:pt x="1040" y="594"/>
                  <a:pt x="1039" y="593"/>
                </a:cubicBezTo>
                <a:cubicBezTo>
                  <a:pt x="1037" y="592"/>
                  <a:pt x="1035" y="592"/>
                  <a:pt x="1034" y="593"/>
                </a:cubicBezTo>
                <a:close/>
                <a:moveTo>
                  <a:pt x="1510" y="136"/>
                </a:moveTo>
                <a:cubicBezTo>
                  <a:pt x="1510" y="137"/>
                  <a:pt x="1511" y="137"/>
                  <a:pt x="1512" y="137"/>
                </a:cubicBezTo>
                <a:cubicBezTo>
                  <a:pt x="1513" y="137"/>
                  <a:pt x="1513" y="137"/>
                  <a:pt x="1514" y="136"/>
                </a:cubicBezTo>
                <a:cubicBezTo>
                  <a:pt x="1572" y="79"/>
                  <a:pt x="1572" y="79"/>
                  <a:pt x="1572" y="79"/>
                </a:cubicBezTo>
                <a:cubicBezTo>
                  <a:pt x="1573" y="77"/>
                  <a:pt x="1573" y="75"/>
                  <a:pt x="1572" y="74"/>
                </a:cubicBezTo>
                <a:cubicBezTo>
                  <a:pt x="1570" y="73"/>
                  <a:pt x="1568" y="73"/>
                  <a:pt x="1567" y="74"/>
                </a:cubicBezTo>
                <a:cubicBezTo>
                  <a:pt x="1510" y="132"/>
                  <a:pt x="1510" y="132"/>
                  <a:pt x="1510" y="132"/>
                </a:cubicBezTo>
                <a:cubicBezTo>
                  <a:pt x="1508" y="133"/>
                  <a:pt x="1508" y="135"/>
                  <a:pt x="1510" y="136"/>
                </a:cubicBezTo>
                <a:close/>
                <a:moveTo>
                  <a:pt x="1483" y="167"/>
                </a:moveTo>
                <a:cubicBezTo>
                  <a:pt x="1484" y="166"/>
                  <a:pt x="1484" y="164"/>
                  <a:pt x="1483" y="163"/>
                </a:cubicBezTo>
                <a:cubicBezTo>
                  <a:pt x="1482" y="162"/>
                  <a:pt x="1480" y="162"/>
                  <a:pt x="1478" y="163"/>
                </a:cubicBezTo>
                <a:cubicBezTo>
                  <a:pt x="1225" y="416"/>
                  <a:pt x="1225" y="416"/>
                  <a:pt x="1225" y="416"/>
                </a:cubicBezTo>
                <a:cubicBezTo>
                  <a:pt x="1224" y="417"/>
                  <a:pt x="1224" y="419"/>
                  <a:pt x="1225" y="420"/>
                </a:cubicBezTo>
                <a:cubicBezTo>
                  <a:pt x="1226" y="421"/>
                  <a:pt x="1227" y="421"/>
                  <a:pt x="1228" y="421"/>
                </a:cubicBezTo>
                <a:cubicBezTo>
                  <a:pt x="1228" y="421"/>
                  <a:pt x="1229" y="421"/>
                  <a:pt x="1230" y="420"/>
                </a:cubicBezTo>
                <a:lnTo>
                  <a:pt x="1483" y="167"/>
                </a:lnTo>
                <a:close/>
                <a:moveTo>
                  <a:pt x="1034" y="607"/>
                </a:moveTo>
                <a:cubicBezTo>
                  <a:pt x="897" y="745"/>
                  <a:pt x="897" y="745"/>
                  <a:pt x="897" y="745"/>
                </a:cubicBezTo>
                <a:cubicBezTo>
                  <a:pt x="896" y="746"/>
                  <a:pt x="896" y="748"/>
                  <a:pt x="897" y="749"/>
                </a:cubicBezTo>
                <a:cubicBezTo>
                  <a:pt x="897" y="750"/>
                  <a:pt x="898" y="750"/>
                  <a:pt x="899" y="750"/>
                </a:cubicBezTo>
                <a:cubicBezTo>
                  <a:pt x="900" y="750"/>
                  <a:pt x="900" y="750"/>
                  <a:pt x="901" y="749"/>
                </a:cubicBezTo>
                <a:cubicBezTo>
                  <a:pt x="1039" y="611"/>
                  <a:pt x="1039" y="611"/>
                  <a:pt x="1039" y="611"/>
                </a:cubicBezTo>
                <a:cubicBezTo>
                  <a:pt x="1040" y="610"/>
                  <a:pt x="1040" y="608"/>
                  <a:pt x="1039" y="607"/>
                </a:cubicBezTo>
                <a:cubicBezTo>
                  <a:pt x="1037" y="606"/>
                  <a:pt x="1035" y="606"/>
                  <a:pt x="1034" y="607"/>
                </a:cubicBezTo>
                <a:close/>
                <a:moveTo>
                  <a:pt x="1530" y="130"/>
                </a:moveTo>
                <a:cubicBezTo>
                  <a:pt x="1529" y="128"/>
                  <a:pt x="1527" y="128"/>
                  <a:pt x="1526" y="130"/>
                </a:cubicBezTo>
                <a:cubicBezTo>
                  <a:pt x="1520" y="135"/>
                  <a:pt x="1520" y="135"/>
                  <a:pt x="1520" y="135"/>
                </a:cubicBezTo>
                <a:cubicBezTo>
                  <a:pt x="1519" y="137"/>
                  <a:pt x="1519" y="139"/>
                  <a:pt x="1520" y="140"/>
                </a:cubicBezTo>
                <a:cubicBezTo>
                  <a:pt x="1520" y="140"/>
                  <a:pt x="1521" y="141"/>
                  <a:pt x="1522" y="141"/>
                </a:cubicBezTo>
                <a:cubicBezTo>
                  <a:pt x="1523" y="141"/>
                  <a:pt x="1524" y="140"/>
                  <a:pt x="1524" y="140"/>
                </a:cubicBezTo>
                <a:cubicBezTo>
                  <a:pt x="1530" y="134"/>
                  <a:pt x="1530" y="134"/>
                  <a:pt x="1530" y="134"/>
                </a:cubicBezTo>
                <a:cubicBezTo>
                  <a:pt x="1531" y="133"/>
                  <a:pt x="1531" y="131"/>
                  <a:pt x="1530" y="130"/>
                </a:cubicBezTo>
                <a:close/>
                <a:moveTo>
                  <a:pt x="1001" y="659"/>
                </a:moveTo>
                <a:cubicBezTo>
                  <a:pt x="999" y="658"/>
                  <a:pt x="997" y="658"/>
                  <a:pt x="996" y="659"/>
                </a:cubicBezTo>
                <a:cubicBezTo>
                  <a:pt x="903" y="752"/>
                  <a:pt x="903" y="752"/>
                  <a:pt x="903" y="752"/>
                </a:cubicBezTo>
                <a:cubicBezTo>
                  <a:pt x="902" y="753"/>
                  <a:pt x="902" y="755"/>
                  <a:pt x="903" y="756"/>
                </a:cubicBezTo>
                <a:cubicBezTo>
                  <a:pt x="904" y="757"/>
                  <a:pt x="905" y="757"/>
                  <a:pt x="906" y="757"/>
                </a:cubicBezTo>
                <a:cubicBezTo>
                  <a:pt x="906" y="757"/>
                  <a:pt x="907" y="757"/>
                  <a:pt x="908" y="756"/>
                </a:cubicBezTo>
                <a:cubicBezTo>
                  <a:pt x="1001" y="663"/>
                  <a:pt x="1001" y="663"/>
                  <a:pt x="1001" y="663"/>
                </a:cubicBezTo>
                <a:cubicBezTo>
                  <a:pt x="1002" y="662"/>
                  <a:pt x="1002" y="660"/>
                  <a:pt x="1001" y="659"/>
                </a:cubicBezTo>
                <a:close/>
                <a:moveTo>
                  <a:pt x="1004" y="652"/>
                </a:moveTo>
                <a:cubicBezTo>
                  <a:pt x="1002" y="654"/>
                  <a:pt x="1002" y="654"/>
                  <a:pt x="1002" y="654"/>
                </a:cubicBezTo>
                <a:cubicBezTo>
                  <a:pt x="1000" y="655"/>
                  <a:pt x="1000" y="657"/>
                  <a:pt x="1002" y="658"/>
                </a:cubicBezTo>
                <a:cubicBezTo>
                  <a:pt x="1002" y="659"/>
                  <a:pt x="1003" y="659"/>
                  <a:pt x="1004" y="659"/>
                </a:cubicBezTo>
                <a:cubicBezTo>
                  <a:pt x="1005" y="659"/>
                  <a:pt x="1005" y="659"/>
                  <a:pt x="1006" y="658"/>
                </a:cubicBezTo>
                <a:cubicBezTo>
                  <a:pt x="1008" y="656"/>
                  <a:pt x="1008" y="656"/>
                  <a:pt x="1008" y="656"/>
                </a:cubicBezTo>
                <a:cubicBezTo>
                  <a:pt x="1009" y="655"/>
                  <a:pt x="1009" y="653"/>
                  <a:pt x="1008" y="652"/>
                </a:cubicBezTo>
                <a:cubicBezTo>
                  <a:pt x="1007" y="650"/>
                  <a:pt x="1005" y="650"/>
                  <a:pt x="1004" y="652"/>
                </a:cubicBezTo>
                <a:close/>
                <a:moveTo>
                  <a:pt x="1496" y="168"/>
                </a:moveTo>
                <a:cubicBezTo>
                  <a:pt x="1497" y="167"/>
                  <a:pt x="1497" y="165"/>
                  <a:pt x="1496" y="164"/>
                </a:cubicBezTo>
                <a:cubicBezTo>
                  <a:pt x="1495" y="163"/>
                  <a:pt x="1493" y="163"/>
                  <a:pt x="1492" y="164"/>
                </a:cubicBezTo>
                <a:cubicBezTo>
                  <a:pt x="1230" y="425"/>
                  <a:pt x="1230" y="425"/>
                  <a:pt x="1230" y="425"/>
                </a:cubicBezTo>
                <a:cubicBezTo>
                  <a:pt x="1229" y="426"/>
                  <a:pt x="1229" y="428"/>
                  <a:pt x="1230" y="429"/>
                </a:cubicBezTo>
                <a:cubicBezTo>
                  <a:pt x="1231" y="430"/>
                  <a:pt x="1232" y="430"/>
                  <a:pt x="1233" y="430"/>
                </a:cubicBezTo>
                <a:cubicBezTo>
                  <a:pt x="1233" y="430"/>
                  <a:pt x="1234" y="430"/>
                  <a:pt x="1235" y="429"/>
                </a:cubicBezTo>
                <a:lnTo>
                  <a:pt x="1496" y="168"/>
                </a:lnTo>
                <a:close/>
                <a:moveTo>
                  <a:pt x="1034" y="622"/>
                </a:moveTo>
                <a:cubicBezTo>
                  <a:pt x="1017" y="638"/>
                  <a:pt x="1017" y="638"/>
                  <a:pt x="1017" y="638"/>
                </a:cubicBezTo>
                <a:cubicBezTo>
                  <a:pt x="1016" y="639"/>
                  <a:pt x="1016" y="641"/>
                  <a:pt x="1017" y="642"/>
                </a:cubicBezTo>
                <a:cubicBezTo>
                  <a:pt x="1018" y="643"/>
                  <a:pt x="1019" y="643"/>
                  <a:pt x="1020" y="643"/>
                </a:cubicBezTo>
                <a:cubicBezTo>
                  <a:pt x="1020" y="643"/>
                  <a:pt x="1021" y="643"/>
                  <a:pt x="1022" y="642"/>
                </a:cubicBezTo>
                <a:cubicBezTo>
                  <a:pt x="1038" y="626"/>
                  <a:pt x="1038" y="626"/>
                  <a:pt x="1038" y="626"/>
                </a:cubicBezTo>
                <a:cubicBezTo>
                  <a:pt x="1039" y="625"/>
                  <a:pt x="1039" y="623"/>
                  <a:pt x="1038" y="622"/>
                </a:cubicBezTo>
                <a:cubicBezTo>
                  <a:pt x="1037" y="620"/>
                  <a:pt x="1035" y="620"/>
                  <a:pt x="1034" y="622"/>
                </a:cubicBezTo>
                <a:close/>
                <a:moveTo>
                  <a:pt x="1538" y="121"/>
                </a:moveTo>
                <a:cubicBezTo>
                  <a:pt x="1539" y="122"/>
                  <a:pt x="1540" y="122"/>
                  <a:pt x="1540" y="122"/>
                </a:cubicBezTo>
                <a:cubicBezTo>
                  <a:pt x="1541" y="122"/>
                  <a:pt x="1542" y="122"/>
                  <a:pt x="1543" y="121"/>
                </a:cubicBezTo>
                <a:cubicBezTo>
                  <a:pt x="1580" y="84"/>
                  <a:pt x="1580" y="84"/>
                  <a:pt x="1580" y="84"/>
                </a:cubicBezTo>
                <a:cubicBezTo>
                  <a:pt x="1581" y="83"/>
                  <a:pt x="1581" y="81"/>
                  <a:pt x="1580" y="80"/>
                </a:cubicBezTo>
                <a:cubicBezTo>
                  <a:pt x="1579" y="78"/>
                  <a:pt x="1577" y="78"/>
                  <a:pt x="1576" y="80"/>
                </a:cubicBezTo>
                <a:cubicBezTo>
                  <a:pt x="1538" y="117"/>
                  <a:pt x="1538" y="117"/>
                  <a:pt x="1538" y="117"/>
                </a:cubicBezTo>
                <a:cubicBezTo>
                  <a:pt x="1537" y="118"/>
                  <a:pt x="1537" y="120"/>
                  <a:pt x="1538" y="121"/>
                </a:cubicBezTo>
                <a:close/>
                <a:moveTo>
                  <a:pt x="999" y="670"/>
                </a:moveTo>
                <a:cubicBezTo>
                  <a:pt x="920" y="749"/>
                  <a:pt x="920" y="749"/>
                  <a:pt x="920" y="749"/>
                </a:cubicBezTo>
                <a:cubicBezTo>
                  <a:pt x="919" y="750"/>
                  <a:pt x="919" y="752"/>
                  <a:pt x="920" y="753"/>
                </a:cubicBezTo>
                <a:cubicBezTo>
                  <a:pt x="921" y="754"/>
                  <a:pt x="922" y="754"/>
                  <a:pt x="922" y="754"/>
                </a:cubicBezTo>
                <a:cubicBezTo>
                  <a:pt x="923" y="754"/>
                  <a:pt x="924" y="754"/>
                  <a:pt x="925" y="753"/>
                </a:cubicBezTo>
                <a:cubicBezTo>
                  <a:pt x="1004" y="674"/>
                  <a:pt x="1004" y="674"/>
                  <a:pt x="1004" y="674"/>
                </a:cubicBezTo>
                <a:cubicBezTo>
                  <a:pt x="1005" y="673"/>
                  <a:pt x="1005" y="671"/>
                  <a:pt x="1004" y="670"/>
                </a:cubicBezTo>
                <a:cubicBezTo>
                  <a:pt x="1003" y="669"/>
                  <a:pt x="1001" y="669"/>
                  <a:pt x="999" y="670"/>
                </a:cubicBezTo>
                <a:close/>
                <a:moveTo>
                  <a:pt x="1506" y="172"/>
                </a:moveTo>
                <a:cubicBezTo>
                  <a:pt x="1510" y="168"/>
                  <a:pt x="1510" y="168"/>
                  <a:pt x="1510" y="168"/>
                </a:cubicBezTo>
                <a:cubicBezTo>
                  <a:pt x="1512" y="166"/>
                  <a:pt x="1512" y="164"/>
                  <a:pt x="1510" y="163"/>
                </a:cubicBezTo>
                <a:cubicBezTo>
                  <a:pt x="1509" y="162"/>
                  <a:pt x="1507" y="162"/>
                  <a:pt x="1506" y="163"/>
                </a:cubicBezTo>
                <a:cubicBezTo>
                  <a:pt x="1499" y="170"/>
                  <a:pt x="1499" y="170"/>
                  <a:pt x="1499" y="170"/>
                </a:cubicBezTo>
                <a:cubicBezTo>
                  <a:pt x="1234" y="435"/>
                  <a:pt x="1234" y="435"/>
                  <a:pt x="1234" y="435"/>
                </a:cubicBezTo>
                <a:cubicBezTo>
                  <a:pt x="1233" y="436"/>
                  <a:pt x="1233" y="438"/>
                  <a:pt x="1234" y="440"/>
                </a:cubicBezTo>
                <a:cubicBezTo>
                  <a:pt x="1235" y="440"/>
                  <a:pt x="1235" y="440"/>
                  <a:pt x="1236" y="440"/>
                </a:cubicBezTo>
                <a:cubicBezTo>
                  <a:pt x="1237" y="440"/>
                  <a:pt x="1238" y="440"/>
                  <a:pt x="1238" y="440"/>
                </a:cubicBezTo>
                <a:lnTo>
                  <a:pt x="1506" y="172"/>
                </a:lnTo>
                <a:close/>
                <a:moveTo>
                  <a:pt x="1547" y="123"/>
                </a:moveTo>
                <a:cubicBezTo>
                  <a:pt x="1545" y="124"/>
                  <a:pt x="1545" y="126"/>
                  <a:pt x="1547" y="127"/>
                </a:cubicBezTo>
                <a:cubicBezTo>
                  <a:pt x="1547" y="128"/>
                  <a:pt x="1548" y="128"/>
                  <a:pt x="1549" y="128"/>
                </a:cubicBezTo>
                <a:cubicBezTo>
                  <a:pt x="1550" y="128"/>
                  <a:pt x="1550" y="128"/>
                  <a:pt x="1551" y="127"/>
                </a:cubicBezTo>
                <a:cubicBezTo>
                  <a:pt x="1557" y="121"/>
                  <a:pt x="1557" y="121"/>
                  <a:pt x="1557" y="121"/>
                </a:cubicBezTo>
                <a:cubicBezTo>
                  <a:pt x="1589" y="89"/>
                  <a:pt x="1589" y="89"/>
                  <a:pt x="1589" y="89"/>
                </a:cubicBezTo>
                <a:cubicBezTo>
                  <a:pt x="1590" y="88"/>
                  <a:pt x="1590" y="86"/>
                  <a:pt x="1589" y="85"/>
                </a:cubicBezTo>
                <a:cubicBezTo>
                  <a:pt x="1587" y="84"/>
                  <a:pt x="1585" y="84"/>
                  <a:pt x="1584" y="85"/>
                </a:cubicBezTo>
                <a:cubicBezTo>
                  <a:pt x="1550" y="119"/>
                  <a:pt x="1550" y="119"/>
                  <a:pt x="1550" y="119"/>
                </a:cubicBezTo>
                <a:lnTo>
                  <a:pt x="1547" y="123"/>
                </a:lnTo>
                <a:close/>
                <a:moveTo>
                  <a:pt x="1518" y="174"/>
                </a:moveTo>
                <a:cubicBezTo>
                  <a:pt x="1519" y="173"/>
                  <a:pt x="1519" y="171"/>
                  <a:pt x="1518" y="169"/>
                </a:cubicBezTo>
                <a:cubicBezTo>
                  <a:pt x="1517" y="168"/>
                  <a:pt x="1515" y="168"/>
                  <a:pt x="1514" y="169"/>
                </a:cubicBezTo>
                <a:cubicBezTo>
                  <a:pt x="1305" y="378"/>
                  <a:pt x="1305" y="378"/>
                  <a:pt x="1305" y="378"/>
                </a:cubicBezTo>
                <a:cubicBezTo>
                  <a:pt x="1304" y="380"/>
                  <a:pt x="1304" y="382"/>
                  <a:pt x="1305" y="383"/>
                </a:cubicBezTo>
                <a:cubicBezTo>
                  <a:pt x="1305" y="383"/>
                  <a:pt x="1306" y="384"/>
                  <a:pt x="1307" y="384"/>
                </a:cubicBezTo>
                <a:cubicBezTo>
                  <a:pt x="1308" y="384"/>
                  <a:pt x="1309" y="383"/>
                  <a:pt x="1309" y="383"/>
                </a:cubicBezTo>
                <a:cubicBezTo>
                  <a:pt x="1512" y="180"/>
                  <a:pt x="1512" y="180"/>
                  <a:pt x="1512" y="180"/>
                </a:cubicBezTo>
                <a:lnTo>
                  <a:pt x="1518" y="174"/>
                </a:lnTo>
                <a:close/>
                <a:moveTo>
                  <a:pt x="983" y="700"/>
                </a:moveTo>
                <a:cubicBezTo>
                  <a:pt x="934" y="749"/>
                  <a:pt x="934" y="749"/>
                  <a:pt x="934" y="749"/>
                </a:cubicBezTo>
                <a:cubicBezTo>
                  <a:pt x="933" y="751"/>
                  <a:pt x="933" y="753"/>
                  <a:pt x="934" y="754"/>
                </a:cubicBezTo>
                <a:cubicBezTo>
                  <a:pt x="934" y="754"/>
                  <a:pt x="935" y="755"/>
                  <a:pt x="936" y="755"/>
                </a:cubicBezTo>
                <a:cubicBezTo>
                  <a:pt x="937" y="755"/>
                  <a:pt x="938" y="754"/>
                  <a:pt x="938" y="754"/>
                </a:cubicBezTo>
                <a:cubicBezTo>
                  <a:pt x="988" y="704"/>
                  <a:pt x="988" y="704"/>
                  <a:pt x="988" y="704"/>
                </a:cubicBezTo>
                <a:cubicBezTo>
                  <a:pt x="989" y="703"/>
                  <a:pt x="989" y="701"/>
                  <a:pt x="988" y="700"/>
                </a:cubicBezTo>
                <a:cubicBezTo>
                  <a:pt x="987" y="699"/>
                  <a:pt x="985" y="699"/>
                  <a:pt x="983" y="700"/>
                </a:cubicBezTo>
                <a:close/>
                <a:moveTo>
                  <a:pt x="1299" y="384"/>
                </a:moveTo>
                <a:cubicBezTo>
                  <a:pt x="1239" y="444"/>
                  <a:pt x="1239" y="444"/>
                  <a:pt x="1239" y="444"/>
                </a:cubicBezTo>
                <a:cubicBezTo>
                  <a:pt x="1238" y="446"/>
                  <a:pt x="1238" y="448"/>
                  <a:pt x="1239" y="449"/>
                </a:cubicBezTo>
                <a:cubicBezTo>
                  <a:pt x="1240" y="449"/>
                  <a:pt x="1240" y="450"/>
                  <a:pt x="1241" y="450"/>
                </a:cubicBezTo>
                <a:cubicBezTo>
                  <a:pt x="1242" y="450"/>
                  <a:pt x="1243" y="449"/>
                  <a:pt x="1243" y="449"/>
                </a:cubicBezTo>
                <a:cubicBezTo>
                  <a:pt x="1303" y="389"/>
                  <a:pt x="1303" y="389"/>
                  <a:pt x="1303" y="389"/>
                </a:cubicBezTo>
                <a:cubicBezTo>
                  <a:pt x="1304" y="388"/>
                  <a:pt x="1304" y="386"/>
                  <a:pt x="1303" y="384"/>
                </a:cubicBezTo>
                <a:cubicBezTo>
                  <a:pt x="1302" y="383"/>
                  <a:pt x="1300" y="383"/>
                  <a:pt x="1299" y="384"/>
                </a:cubicBezTo>
                <a:close/>
                <a:moveTo>
                  <a:pt x="1561" y="126"/>
                </a:moveTo>
                <a:cubicBezTo>
                  <a:pt x="1562" y="127"/>
                  <a:pt x="1563" y="127"/>
                  <a:pt x="1563" y="127"/>
                </a:cubicBezTo>
                <a:cubicBezTo>
                  <a:pt x="1564" y="127"/>
                  <a:pt x="1565" y="127"/>
                  <a:pt x="1566" y="126"/>
                </a:cubicBezTo>
                <a:cubicBezTo>
                  <a:pt x="1597" y="95"/>
                  <a:pt x="1597" y="95"/>
                  <a:pt x="1597" y="95"/>
                </a:cubicBezTo>
                <a:cubicBezTo>
                  <a:pt x="1598" y="94"/>
                  <a:pt x="1598" y="92"/>
                  <a:pt x="1597" y="91"/>
                </a:cubicBezTo>
                <a:cubicBezTo>
                  <a:pt x="1596" y="89"/>
                  <a:pt x="1594" y="89"/>
                  <a:pt x="1593" y="91"/>
                </a:cubicBezTo>
                <a:cubicBezTo>
                  <a:pt x="1561" y="122"/>
                  <a:pt x="1561" y="122"/>
                  <a:pt x="1561" y="122"/>
                </a:cubicBezTo>
                <a:cubicBezTo>
                  <a:pt x="1560" y="123"/>
                  <a:pt x="1560" y="125"/>
                  <a:pt x="1561" y="126"/>
                </a:cubicBezTo>
                <a:close/>
                <a:moveTo>
                  <a:pt x="1051" y="651"/>
                </a:moveTo>
                <a:cubicBezTo>
                  <a:pt x="1051" y="651"/>
                  <a:pt x="1052" y="652"/>
                  <a:pt x="1053" y="652"/>
                </a:cubicBezTo>
                <a:cubicBezTo>
                  <a:pt x="1054" y="652"/>
                  <a:pt x="1055" y="651"/>
                  <a:pt x="1055" y="651"/>
                </a:cubicBezTo>
                <a:cubicBezTo>
                  <a:pt x="1092" y="614"/>
                  <a:pt x="1092" y="614"/>
                  <a:pt x="1092" y="614"/>
                </a:cubicBezTo>
                <a:cubicBezTo>
                  <a:pt x="1094" y="612"/>
                  <a:pt x="1094" y="610"/>
                  <a:pt x="1092" y="609"/>
                </a:cubicBezTo>
                <a:cubicBezTo>
                  <a:pt x="1091" y="608"/>
                  <a:pt x="1089" y="608"/>
                  <a:pt x="1088" y="609"/>
                </a:cubicBezTo>
                <a:cubicBezTo>
                  <a:pt x="1051" y="646"/>
                  <a:pt x="1051" y="646"/>
                  <a:pt x="1051" y="646"/>
                </a:cubicBezTo>
                <a:cubicBezTo>
                  <a:pt x="1050" y="648"/>
                  <a:pt x="1050" y="650"/>
                  <a:pt x="1051" y="651"/>
                </a:cubicBezTo>
                <a:close/>
                <a:moveTo>
                  <a:pt x="1554" y="148"/>
                </a:moveTo>
                <a:cubicBezTo>
                  <a:pt x="1555" y="148"/>
                  <a:pt x="1555" y="148"/>
                  <a:pt x="1556" y="148"/>
                </a:cubicBezTo>
                <a:cubicBezTo>
                  <a:pt x="1557" y="148"/>
                  <a:pt x="1558" y="148"/>
                  <a:pt x="1558" y="148"/>
                </a:cubicBezTo>
                <a:cubicBezTo>
                  <a:pt x="1605" y="101"/>
                  <a:pt x="1605" y="101"/>
                  <a:pt x="1605" y="101"/>
                </a:cubicBezTo>
                <a:cubicBezTo>
                  <a:pt x="1607" y="99"/>
                  <a:pt x="1607" y="97"/>
                  <a:pt x="1605" y="96"/>
                </a:cubicBezTo>
                <a:cubicBezTo>
                  <a:pt x="1604" y="95"/>
                  <a:pt x="1602" y="95"/>
                  <a:pt x="1601" y="96"/>
                </a:cubicBezTo>
                <a:cubicBezTo>
                  <a:pt x="1554" y="143"/>
                  <a:pt x="1554" y="143"/>
                  <a:pt x="1554" y="143"/>
                </a:cubicBezTo>
                <a:cubicBezTo>
                  <a:pt x="1553" y="144"/>
                  <a:pt x="1553" y="146"/>
                  <a:pt x="1554" y="148"/>
                </a:cubicBezTo>
                <a:close/>
                <a:moveTo>
                  <a:pt x="1269" y="437"/>
                </a:moveTo>
                <a:cubicBezTo>
                  <a:pt x="1270" y="436"/>
                  <a:pt x="1270" y="434"/>
                  <a:pt x="1269" y="433"/>
                </a:cubicBezTo>
                <a:cubicBezTo>
                  <a:pt x="1268" y="431"/>
                  <a:pt x="1266" y="431"/>
                  <a:pt x="1265" y="433"/>
                </a:cubicBezTo>
                <a:cubicBezTo>
                  <a:pt x="1243" y="454"/>
                  <a:pt x="1243" y="454"/>
                  <a:pt x="1243" y="454"/>
                </a:cubicBezTo>
                <a:cubicBezTo>
                  <a:pt x="1242" y="455"/>
                  <a:pt x="1242" y="457"/>
                  <a:pt x="1243" y="459"/>
                </a:cubicBezTo>
                <a:cubicBezTo>
                  <a:pt x="1244" y="459"/>
                  <a:pt x="1244" y="460"/>
                  <a:pt x="1245" y="460"/>
                </a:cubicBezTo>
                <a:cubicBezTo>
                  <a:pt x="1246" y="460"/>
                  <a:pt x="1247" y="459"/>
                  <a:pt x="1247" y="459"/>
                </a:cubicBezTo>
                <a:lnTo>
                  <a:pt x="1269" y="437"/>
                </a:lnTo>
                <a:close/>
                <a:moveTo>
                  <a:pt x="1329" y="377"/>
                </a:moveTo>
                <a:cubicBezTo>
                  <a:pt x="1517" y="189"/>
                  <a:pt x="1517" y="189"/>
                  <a:pt x="1517" y="189"/>
                </a:cubicBezTo>
                <a:cubicBezTo>
                  <a:pt x="1524" y="182"/>
                  <a:pt x="1524" y="182"/>
                  <a:pt x="1524" y="182"/>
                </a:cubicBezTo>
                <a:cubicBezTo>
                  <a:pt x="1526" y="180"/>
                  <a:pt x="1526" y="178"/>
                  <a:pt x="1524" y="177"/>
                </a:cubicBezTo>
                <a:cubicBezTo>
                  <a:pt x="1523" y="176"/>
                  <a:pt x="1521" y="176"/>
                  <a:pt x="1520" y="177"/>
                </a:cubicBezTo>
                <a:cubicBezTo>
                  <a:pt x="1511" y="186"/>
                  <a:pt x="1511" y="186"/>
                  <a:pt x="1511" y="186"/>
                </a:cubicBezTo>
                <a:cubicBezTo>
                  <a:pt x="1325" y="373"/>
                  <a:pt x="1325" y="373"/>
                  <a:pt x="1325" y="373"/>
                </a:cubicBezTo>
                <a:cubicBezTo>
                  <a:pt x="1323" y="374"/>
                  <a:pt x="1323" y="376"/>
                  <a:pt x="1325" y="377"/>
                </a:cubicBezTo>
                <a:cubicBezTo>
                  <a:pt x="1325" y="378"/>
                  <a:pt x="1326" y="378"/>
                  <a:pt x="1327" y="378"/>
                </a:cubicBezTo>
                <a:cubicBezTo>
                  <a:pt x="1328" y="378"/>
                  <a:pt x="1328" y="378"/>
                  <a:pt x="1329" y="377"/>
                </a:cubicBezTo>
                <a:close/>
                <a:moveTo>
                  <a:pt x="1449" y="267"/>
                </a:moveTo>
                <a:cubicBezTo>
                  <a:pt x="1447" y="266"/>
                  <a:pt x="1445" y="266"/>
                  <a:pt x="1444" y="267"/>
                </a:cubicBezTo>
                <a:cubicBezTo>
                  <a:pt x="1327" y="385"/>
                  <a:pt x="1327" y="385"/>
                  <a:pt x="1327" y="385"/>
                </a:cubicBezTo>
                <a:cubicBezTo>
                  <a:pt x="1325" y="386"/>
                  <a:pt x="1325" y="388"/>
                  <a:pt x="1327" y="389"/>
                </a:cubicBezTo>
                <a:cubicBezTo>
                  <a:pt x="1327" y="390"/>
                  <a:pt x="1328" y="390"/>
                  <a:pt x="1329" y="390"/>
                </a:cubicBezTo>
                <a:cubicBezTo>
                  <a:pt x="1330" y="390"/>
                  <a:pt x="1330" y="390"/>
                  <a:pt x="1331" y="389"/>
                </a:cubicBezTo>
                <a:cubicBezTo>
                  <a:pt x="1449" y="271"/>
                  <a:pt x="1449" y="271"/>
                  <a:pt x="1449" y="271"/>
                </a:cubicBezTo>
                <a:cubicBezTo>
                  <a:pt x="1450" y="270"/>
                  <a:pt x="1450" y="268"/>
                  <a:pt x="1449" y="267"/>
                </a:cubicBezTo>
                <a:close/>
                <a:moveTo>
                  <a:pt x="1268" y="448"/>
                </a:moveTo>
                <a:cubicBezTo>
                  <a:pt x="1267" y="446"/>
                  <a:pt x="1265" y="446"/>
                  <a:pt x="1264" y="448"/>
                </a:cubicBezTo>
                <a:cubicBezTo>
                  <a:pt x="1247" y="464"/>
                  <a:pt x="1247" y="464"/>
                  <a:pt x="1247" y="464"/>
                </a:cubicBezTo>
                <a:cubicBezTo>
                  <a:pt x="1246" y="466"/>
                  <a:pt x="1246" y="468"/>
                  <a:pt x="1247" y="469"/>
                </a:cubicBezTo>
                <a:cubicBezTo>
                  <a:pt x="1247" y="469"/>
                  <a:pt x="1248" y="470"/>
                  <a:pt x="1249" y="470"/>
                </a:cubicBezTo>
                <a:cubicBezTo>
                  <a:pt x="1250" y="470"/>
                  <a:pt x="1251" y="469"/>
                  <a:pt x="1251" y="469"/>
                </a:cubicBezTo>
                <a:cubicBezTo>
                  <a:pt x="1268" y="452"/>
                  <a:pt x="1268" y="452"/>
                  <a:pt x="1268" y="452"/>
                </a:cubicBezTo>
                <a:cubicBezTo>
                  <a:pt x="1269" y="451"/>
                  <a:pt x="1269" y="449"/>
                  <a:pt x="1268" y="448"/>
                </a:cubicBezTo>
                <a:close/>
                <a:moveTo>
                  <a:pt x="1587" y="129"/>
                </a:moveTo>
                <a:cubicBezTo>
                  <a:pt x="1588" y="129"/>
                  <a:pt x="1588" y="130"/>
                  <a:pt x="1589" y="130"/>
                </a:cubicBezTo>
                <a:cubicBezTo>
                  <a:pt x="1590" y="130"/>
                  <a:pt x="1591" y="129"/>
                  <a:pt x="1591" y="129"/>
                </a:cubicBezTo>
                <a:cubicBezTo>
                  <a:pt x="1614" y="106"/>
                  <a:pt x="1614" y="106"/>
                  <a:pt x="1614" y="106"/>
                </a:cubicBezTo>
                <a:cubicBezTo>
                  <a:pt x="1615" y="105"/>
                  <a:pt x="1615" y="103"/>
                  <a:pt x="1614" y="102"/>
                </a:cubicBezTo>
                <a:cubicBezTo>
                  <a:pt x="1612" y="101"/>
                  <a:pt x="1610" y="101"/>
                  <a:pt x="1609" y="102"/>
                </a:cubicBezTo>
                <a:cubicBezTo>
                  <a:pt x="1587" y="124"/>
                  <a:pt x="1587" y="124"/>
                  <a:pt x="1587" y="124"/>
                </a:cubicBezTo>
                <a:cubicBezTo>
                  <a:pt x="1586" y="126"/>
                  <a:pt x="1586" y="127"/>
                  <a:pt x="1587" y="129"/>
                </a:cubicBezTo>
                <a:close/>
                <a:moveTo>
                  <a:pt x="1090" y="621"/>
                </a:moveTo>
                <a:cubicBezTo>
                  <a:pt x="1050" y="662"/>
                  <a:pt x="1050" y="662"/>
                  <a:pt x="1050" y="662"/>
                </a:cubicBezTo>
                <a:cubicBezTo>
                  <a:pt x="1048" y="663"/>
                  <a:pt x="1048" y="665"/>
                  <a:pt x="1050" y="666"/>
                </a:cubicBezTo>
                <a:cubicBezTo>
                  <a:pt x="1050" y="667"/>
                  <a:pt x="1051" y="667"/>
                  <a:pt x="1052" y="667"/>
                </a:cubicBezTo>
                <a:cubicBezTo>
                  <a:pt x="1053" y="667"/>
                  <a:pt x="1053" y="667"/>
                  <a:pt x="1054" y="666"/>
                </a:cubicBezTo>
                <a:cubicBezTo>
                  <a:pt x="1094" y="626"/>
                  <a:pt x="1094" y="626"/>
                  <a:pt x="1094" y="626"/>
                </a:cubicBezTo>
                <a:cubicBezTo>
                  <a:pt x="1095" y="625"/>
                  <a:pt x="1095" y="623"/>
                  <a:pt x="1094" y="621"/>
                </a:cubicBezTo>
                <a:cubicBezTo>
                  <a:pt x="1093" y="620"/>
                  <a:pt x="1091" y="620"/>
                  <a:pt x="1090" y="621"/>
                </a:cubicBezTo>
                <a:close/>
                <a:moveTo>
                  <a:pt x="1573" y="138"/>
                </a:moveTo>
                <a:cubicBezTo>
                  <a:pt x="1558" y="153"/>
                  <a:pt x="1558" y="153"/>
                  <a:pt x="1558" y="153"/>
                </a:cubicBezTo>
                <a:cubicBezTo>
                  <a:pt x="1557" y="154"/>
                  <a:pt x="1557" y="156"/>
                  <a:pt x="1558" y="157"/>
                </a:cubicBezTo>
                <a:cubicBezTo>
                  <a:pt x="1559" y="158"/>
                  <a:pt x="1560" y="158"/>
                  <a:pt x="1560" y="158"/>
                </a:cubicBezTo>
                <a:cubicBezTo>
                  <a:pt x="1561" y="158"/>
                  <a:pt x="1562" y="158"/>
                  <a:pt x="1563" y="157"/>
                </a:cubicBezTo>
                <a:cubicBezTo>
                  <a:pt x="1578" y="142"/>
                  <a:pt x="1578" y="142"/>
                  <a:pt x="1578" y="142"/>
                </a:cubicBezTo>
                <a:cubicBezTo>
                  <a:pt x="1579" y="141"/>
                  <a:pt x="1579" y="139"/>
                  <a:pt x="1578" y="138"/>
                </a:cubicBezTo>
                <a:cubicBezTo>
                  <a:pt x="1577" y="137"/>
                  <a:pt x="1575" y="137"/>
                  <a:pt x="1573" y="138"/>
                </a:cubicBezTo>
                <a:close/>
                <a:moveTo>
                  <a:pt x="1460" y="251"/>
                </a:moveTo>
                <a:cubicBezTo>
                  <a:pt x="1459" y="253"/>
                  <a:pt x="1459" y="255"/>
                  <a:pt x="1460" y="256"/>
                </a:cubicBezTo>
                <a:cubicBezTo>
                  <a:pt x="1460" y="256"/>
                  <a:pt x="1461" y="257"/>
                  <a:pt x="1462" y="257"/>
                </a:cubicBezTo>
                <a:cubicBezTo>
                  <a:pt x="1463" y="257"/>
                  <a:pt x="1464" y="256"/>
                  <a:pt x="1464" y="256"/>
                </a:cubicBezTo>
                <a:cubicBezTo>
                  <a:pt x="1523" y="197"/>
                  <a:pt x="1523" y="197"/>
                  <a:pt x="1523" y="197"/>
                </a:cubicBezTo>
                <a:cubicBezTo>
                  <a:pt x="1532" y="188"/>
                  <a:pt x="1532" y="188"/>
                  <a:pt x="1532" y="188"/>
                </a:cubicBezTo>
                <a:cubicBezTo>
                  <a:pt x="1533" y="187"/>
                  <a:pt x="1533" y="185"/>
                  <a:pt x="1532" y="183"/>
                </a:cubicBezTo>
                <a:cubicBezTo>
                  <a:pt x="1531" y="182"/>
                  <a:pt x="1529" y="182"/>
                  <a:pt x="1528" y="183"/>
                </a:cubicBezTo>
                <a:cubicBezTo>
                  <a:pt x="1519" y="193"/>
                  <a:pt x="1519" y="193"/>
                  <a:pt x="1519" y="193"/>
                </a:cubicBezTo>
                <a:lnTo>
                  <a:pt x="1460" y="251"/>
                </a:lnTo>
                <a:close/>
                <a:moveTo>
                  <a:pt x="1338" y="394"/>
                </a:moveTo>
                <a:cubicBezTo>
                  <a:pt x="1339" y="394"/>
                  <a:pt x="1340" y="394"/>
                  <a:pt x="1341" y="393"/>
                </a:cubicBezTo>
                <a:cubicBezTo>
                  <a:pt x="1457" y="277"/>
                  <a:pt x="1457" y="277"/>
                  <a:pt x="1457" y="277"/>
                </a:cubicBezTo>
                <a:cubicBezTo>
                  <a:pt x="1458" y="276"/>
                  <a:pt x="1458" y="274"/>
                  <a:pt x="1457" y="273"/>
                </a:cubicBezTo>
                <a:cubicBezTo>
                  <a:pt x="1456" y="272"/>
                  <a:pt x="1454" y="272"/>
                  <a:pt x="1452" y="273"/>
                </a:cubicBezTo>
                <a:cubicBezTo>
                  <a:pt x="1336" y="389"/>
                  <a:pt x="1336" y="389"/>
                  <a:pt x="1336" y="389"/>
                </a:cubicBezTo>
                <a:cubicBezTo>
                  <a:pt x="1335" y="390"/>
                  <a:pt x="1335" y="392"/>
                  <a:pt x="1336" y="393"/>
                </a:cubicBezTo>
                <a:cubicBezTo>
                  <a:pt x="1337" y="394"/>
                  <a:pt x="1338" y="394"/>
                  <a:pt x="1338" y="394"/>
                </a:cubicBezTo>
                <a:close/>
                <a:moveTo>
                  <a:pt x="1535" y="190"/>
                </a:moveTo>
                <a:cubicBezTo>
                  <a:pt x="1529" y="197"/>
                  <a:pt x="1529" y="197"/>
                  <a:pt x="1529" y="197"/>
                </a:cubicBezTo>
                <a:cubicBezTo>
                  <a:pt x="1527" y="198"/>
                  <a:pt x="1527" y="200"/>
                  <a:pt x="1529" y="201"/>
                </a:cubicBezTo>
                <a:cubicBezTo>
                  <a:pt x="1529" y="202"/>
                  <a:pt x="1530" y="202"/>
                  <a:pt x="1531" y="202"/>
                </a:cubicBezTo>
                <a:cubicBezTo>
                  <a:pt x="1532" y="202"/>
                  <a:pt x="1532" y="202"/>
                  <a:pt x="1533" y="201"/>
                </a:cubicBezTo>
                <a:cubicBezTo>
                  <a:pt x="1539" y="195"/>
                  <a:pt x="1539" y="195"/>
                  <a:pt x="1539" y="195"/>
                </a:cubicBezTo>
                <a:cubicBezTo>
                  <a:pt x="1540" y="194"/>
                  <a:pt x="1540" y="192"/>
                  <a:pt x="1539" y="190"/>
                </a:cubicBezTo>
                <a:cubicBezTo>
                  <a:pt x="1538" y="189"/>
                  <a:pt x="1536" y="189"/>
                  <a:pt x="1535" y="190"/>
                </a:cubicBezTo>
                <a:close/>
                <a:moveTo>
                  <a:pt x="1525" y="209"/>
                </a:moveTo>
                <a:cubicBezTo>
                  <a:pt x="1526" y="208"/>
                  <a:pt x="1526" y="206"/>
                  <a:pt x="1525" y="204"/>
                </a:cubicBezTo>
                <a:cubicBezTo>
                  <a:pt x="1524" y="203"/>
                  <a:pt x="1522" y="203"/>
                  <a:pt x="1521" y="204"/>
                </a:cubicBezTo>
                <a:cubicBezTo>
                  <a:pt x="1470" y="256"/>
                  <a:pt x="1470" y="256"/>
                  <a:pt x="1470" y="256"/>
                </a:cubicBezTo>
                <a:cubicBezTo>
                  <a:pt x="1461" y="265"/>
                  <a:pt x="1461" y="265"/>
                  <a:pt x="1461" y="265"/>
                </a:cubicBezTo>
                <a:cubicBezTo>
                  <a:pt x="1459" y="266"/>
                  <a:pt x="1459" y="268"/>
                  <a:pt x="1461" y="269"/>
                </a:cubicBezTo>
                <a:cubicBezTo>
                  <a:pt x="1461" y="270"/>
                  <a:pt x="1462" y="270"/>
                  <a:pt x="1463" y="270"/>
                </a:cubicBezTo>
                <a:cubicBezTo>
                  <a:pt x="1463" y="270"/>
                  <a:pt x="1464" y="270"/>
                  <a:pt x="1465" y="269"/>
                </a:cubicBezTo>
                <a:cubicBezTo>
                  <a:pt x="1473" y="261"/>
                  <a:pt x="1473" y="261"/>
                  <a:pt x="1473" y="261"/>
                </a:cubicBezTo>
                <a:lnTo>
                  <a:pt x="1525" y="209"/>
                </a:lnTo>
                <a:close/>
                <a:moveTo>
                  <a:pt x="1612" y="117"/>
                </a:moveTo>
                <a:cubicBezTo>
                  <a:pt x="1613" y="118"/>
                  <a:pt x="1614" y="118"/>
                  <a:pt x="1614" y="118"/>
                </a:cubicBezTo>
                <a:cubicBezTo>
                  <a:pt x="1615" y="118"/>
                  <a:pt x="1616" y="118"/>
                  <a:pt x="1617" y="117"/>
                </a:cubicBezTo>
                <a:cubicBezTo>
                  <a:pt x="1622" y="112"/>
                  <a:pt x="1622" y="112"/>
                  <a:pt x="1622" y="112"/>
                </a:cubicBezTo>
                <a:cubicBezTo>
                  <a:pt x="1623" y="111"/>
                  <a:pt x="1623" y="109"/>
                  <a:pt x="1622" y="108"/>
                </a:cubicBezTo>
                <a:cubicBezTo>
                  <a:pt x="1620" y="107"/>
                  <a:pt x="1618" y="107"/>
                  <a:pt x="1617" y="108"/>
                </a:cubicBezTo>
                <a:cubicBezTo>
                  <a:pt x="1612" y="113"/>
                  <a:pt x="1612" y="113"/>
                  <a:pt x="1612" y="113"/>
                </a:cubicBezTo>
                <a:cubicBezTo>
                  <a:pt x="1611" y="114"/>
                  <a:pt x="1611" y="116"/>
                  <a:pt x="1612" y="117"/>
                </a:cubicBezTo>
                <a:close/>
                <a:moveTo>
                  <a:pt x="1082" y="643"/>
                </a:moveTo>
                <a:cubicBezTo>
                  <a:pt x="1047" y="679"/>
                  <a:pt x="1047" y="679"/>
                  <a:pt x="1047" y="679"/>
                </a:cubicBezTo>
                <a:cubicBezTo>
                  <a:pt x="1045" y="680"/>
                  <a:pt x="1045" y="682"/>
                  <a:pt x="1047" y="683"/>
                </a:cubicBezTo>
                <a:cubicBezTo>
                  <a:pt x="1047" y="684"/>
                  <a:pt x="1048" y="684"/>
                  <a:pt x="1049" y="684"/>
                </a:cubicBezTo>
                <a:cubicBezTo>
                  <a:pt x="1050" y="684"/>
                  <a:pt x="1050" y="684"/>
                  <a:pt x="1051" y="683"/>
                </a:cubicBezTo>
                <a:cubicBezTo>
                  <a:pt x="1087" y="647"/>
                  <a:pt x="1087" y="647"/>
                  <a:pt x="1087" y="647"/>
                </a:cubicBezTo>
                <a:cubicBezTo>
                  <a:pt x="1088" y="646"/>
                  <a:pt x="1088" y="644"/>
                  <a:pt x="1087" y="643"/>
                </a:cubicBezTo>
                <a:cubicBezTo>
                  <a:pt x="1085" y="642"/>
                  <a:pt x="1083" y="642"/>
                  <a:pt x="1082" y="643"/>
                </a:cubicBezTo>
                <a:close/>
                <a:moveTo>
                  <a:pt x="1583" y="142"/>
                </a:moveTo>
                <a:cubicBezTo>
                  <a:pt x="1565" y="160"/>
                  <a:pt x="1565" y="160"/>
                  <a:pt x="1565" y="160"/>
                </a:cubicBezTo>
                <a:cubicBezTo>
                  <a:pt x="1564" y="161"/>
                  <a:pt x="1564" y="163"/>
                  <a:pt x="1565" y="164"/>
                </a:cubicBezTo>
                <a:cubicBezTo>
                  <a:pt x="1566" y="165"/>
                  <a:pt x="1567" y="165"/>
                  <a:pt x="1567" y="165"/>
                </a:cubicBezTo>
                <a:cubicBezTo>
                  <a:pt x="1568" y="165"/>
                  <a:pt x="1569" y="165"/>
                  <a:pt x="1570" y="164"/>
                </a:cubicBezTo>
                <a:cubicBezTo>
                  <a:pt x="1588" y="146"/>
                  <a:pt x="1588" y="146"/>
                  <a:pt x="1588" y="146"/>
                </a:cubicBezTo>
                <a:cubicBezTo>
                  <a:pt x="1589" y="145"/>
                  <a:pt x="1589" y="143"/>
                  <a:pt x="1588" y="142"/>
                </a:cubicBezTo>
                <a:cubicBezTo>
                  <a:pt x="1586" y="141"/>
                  <a:pt x="1584" y="141"/>
                  <a:pt x="1583" y="142"/>
                </a:cubicBezTo>
                <a:close/>
                <a:moveTo>
                  <a:pt x="1265" y="460"/>
                </a:moveTo>
                <a:cubicBezTo>
                  <a:pt x="1264" y="461"/>
                  <a:pt x="1264" y="463"/>
                  <a:pt x="1265" y="464"/>
                </a:cubicBezTo>
                <a:cubicBezTo>
                  <a:pt x="1266" y="465"/>
                  <a:pt x="1267" y="465"/>
                  <a:pt x="1267" y="465"/>
                </a:cubicBezTo>
                <a:cubicBezTo>
                  <a:pt x="1268" y="465"/>
                  <a:pt x="1269" y="465"/>
                  <a:pt x="1270" y="464"/>
                </a:cubicBezTo>
                <a:cubicBezTo>
                  <a:pt x="1272" y="462"/>
                  <a:pt x="1272" y="462"/>
                  <a:pt x="1272" y="462"/>
                </a:cubicBezTo>
                <a:cubicBezTo>
                  <a:pt x="1273" y="461"/>
                  <a:pt x="1273" y="459"/>
                  <a:pt x="1272" y="457"/>
                </a:cubicBezTo>
                <a:cubicBezTo>
                  <a:pt x="1271" y="456"/>
                  <a:pt x="1269" y="456"/>
                  <a:pt x="1268" y="457"/>
                </a:cubicBezTo>
                <a:lnTo>
                  <a:pt x="1265" y="460"/>
                </a:lnTo>
                <a:close/>
                <a:moveTo>
                  <a:pt x="1604" y="130"/>
                </a:moveTo>
                <a:cubicBezTo>
                  <a:pt x="1605" y="129"/>
                  <a:pt x="1605" y="127"/>
                  <a:pt x="1604" y="125"/>
                </a:cubicBezTo>
                <a:cubicBezTo>
                  <a:pt x="1603" y="124"/>
                  <a:pt x="1601" y="124"/>
                  <a:pt x="1600" y="125"/>
                </a:cubicBezTo>
                <a:cubicBezTo>
                  <a:pt x="1597" y="128"/>
                  <a:pt x="1597" y="128"/>
                  <a:pt x="1597" y="128"/>
                </a:cubicBezTo>
                <a:cubicBezTo>
                  <a:pt x="1596" y="129"/>
                  <a:pt x="1596" y="131"/>
                  <a:pt x="1597" y="133"/>
                </a:cubicBezTo>
                <a:cubicBezTo>
                  <a:pt x="1598" y="133"/>
                  <a:pt x="1598" y="134"/>
                  <a:pt x="1599" y="134"/>
                </a:cubicBezTo>
                <a:cubicBezTo>
                  <a:pt x="1600" y="134"/>
                  <a:pt x="1601" y="133"/>
                  <a:pt x="1601" y="133"/>
                </a:cubicBezTo>
                <a:lnTo>
                  <a:pt x="1604" y="130"/>
                </a:lnTo>
                <a:close/>
                <a:moveTo>
                  <a:pt x="1521" y="218"/>
                </a:moveTo>
                <a:cubicBezTo>
                  <a:pt x="1504" y="236"/>
                  <a:pt x="1504" y="236"/>
                  <a:pt x="1504" y="236"/>
                </a:cubicBezTo>
                <a:cubicBezTo>
                  <a:pt x="1502" y="237"/>
                  <a:pt x="1502" y="239"/>
                  <a:pt x="1504" y="240"/>
                </a:cubicBezTo>
                <a:cubicBezTo>
                  <a:pt x="1504" y="241"/>
                  <a:pt x="1505" y="241"/>
                  <a:pt x="1506" y="241"/>
                </a:cubicBezTo>
                <a:cubicBezTo>
                  <a:pt x="1507" y="241"/>
                  <a:pt x="1507" y="241"/>
                  <a:pt x="1508" y="240"/>
                </a:cubicBezTo>
                <a:cubicBezTo>
                  <a:pt x="1526" y="222"/>
                  <a:pt x="1526" y="222"/>
                  <a:pt x="1526" y="222"/>
                </a:cubicBezTo>
                <a:cubicBezTo>
                  <a:pt x="1527" y="221"/>
                  <a:pt x="1527" y="219"/>
                  <a:pt x="1526" y="218"/>
                </a:cubicBezTo>
                <a:cubicBezTo>
                  <a:pt x="1524" y="217"/>
                  <a:pt x="1522" y="217"/>
                  <a:pt x="1521" y="218"/>
                </a:cubicBezTo>
                <a:close/>
                <a:moveTo>
                  <a:pt x="1591" y="148"/>
                </a:moveTo>
                <a:cubicBezTo>
                  <a:pt x="1573" y="166"/>
                  <a:pt x="1573" y="166"/>
                  <a:pt x="1573" y="166"/>
                </a:cubicBezTo>
                <a:cubicBezTo>
                  <a:pt x="1572" y="167"/>
                  <a:pt x="1572" y="169"/>
                  <a:pt x="1573" y="171"/>
                </a:cubicBezTo>
                <a:cubicBezTo>
                  <a:pt x="1574" y="171"/>
                  <a:pt x="1574" y="171"/>
                  <a:pt x="1575" y="171"/>
                </a:cubicBezTo>
                <a:cubicBezTo>
                  <a:pt x="1576" y="171"/>
                  <a:pt x="1577" y="171"/>
                  <a:pt x="1577" y="171"/>
                </a:cubicBezTo>
                <a:cubicBezTo>
                  <a:pt x="1595" y="153"/>
                  <a:pt x="1595" y="153"/>
                  <a:pt x="1595" y="153"/>
                </a:cubicBezTo>
                <a:cubicBezTo>
                  <a:pt x="1597" y="151"/>
                  <a:pt x="1597" y="149"/>
                  <a:pt x="1595" y="148"/>
                </a:cubicBezTo>
                <a:cubicBezTo>
                  <a:pt x="1594" y="147"/>
                  <a:pt x="1592" y="147"/>
                  <a:pt x="1591" y="148"/>
                </a:cubicBezTo>
                <a:close/>
                <a:moveTo>
                  <a:pt x="1277" y="467"/>
                </a:moveTo>
                <a:cubicBezTo>
                  <a:pt x="1276" y="466"/>
                  <a:pt x="1274" y="466"/>
                  <a:pt x="1272" y="467"/>
                </a:cubicBezTo>
                <a:cubicBezTo>
                  <a:pt x="1265" y="475"/>
                  <a:pt x="1265" y="475"/>
                  <a:pt x="1265" y="475"/>
                </a:cubicBezTo>
                <a:cubicBezTo>
                  <a:pt x="1263" y="476"/>
                  <a:pt x="1263" y="478"/>
                  <a:pt x="1265" y="479"/>
                </a:cubicBezTo>
                <a:cubicBezTo>
                  <a:pt x="1265" y="479"/>
                  <a:pt x="1266" y="480"/>
                  <a:pt x="1267" y="480"/>
                </a:cubicBezTo>
                <a:cubicBezTo>
                  <a:pt x="1268" y="480"/>
                  <a:pt x="1268" y="479"/>
                  <a:pt x="1269" y="479"/>
                </a:cubicBezTo>
                <a:cubicBezTo>
                  <a:pt x="1277" y="471"/>
                  <a:pt x="1277" y="471"/>
                  <a:pt x="1277" y="471"/>
                </a:cubicBezTo>
                <a:cubicBezTo>
                  <a:pt x="1278" y="470"/>
                  <a:pt x="1278" y="468"/>
                  <a:pt x="1277" y="467"/>
                </a:cubicBezTo>
                <a:close/>
                <a:moveTo>
                  <a:pt x="1471" y="273"/>
                </a:moveTo>
                <a:cubicBezTo>
                  <a:pt x="1470" y="271"/>
                  <a:pt x="1468" y="271"/>
                  <a:pt x="1467" y="273"/>
                </a:cubicBezTo>
                <a:cubicBezTo>
                  <a:pt x="1342" y="397"/>
                  <a:pt x="1342" y="397"/>
                  <a:pt x="1342" y="397"/>
                </a:cubicBezTo>
                <a:cubicBezTo>
                  <a:pt x="1341" y="399"/>
                  <a:pt x="1341" y="401"/>
                  <a:pt x="1342" y="402"/>
                </a:cubicBezTo>
                <a:cubicBezTo>
                  <a:pt x="1342" y="402"/>
                  <a:pt x="1343" y="403"/>
                  <a:pt x="1344" y="403"/>
                </a:cubicBezTo>
                <a:cubicBezTo>
                  <a:pt x="1345" y="403"/>
                  <a:pt x="1346" y="402"/>
                  <a:pt x="1346" y="402"/>
                </a:cubicBezTo>
                <a:cubicBezTo>
                  <a:pt x="1471" y="277"/>
                  <a:pt x="1471" y="277"/>
                  <a:pt x="1471" y="277"/>
                </a:cubicBezTo>
                <a:cubicBezTo>
                  <a:pt x="1472" y="276"/>
                  <a:pt x="1472" y="274"/>
                  <a:pt x="1471" y="273"/>
                </a:cubicBezTo>
                <a:close/>
                <a:moveTo>
                  <a:pt x="1543" y="197"/>
                </a:moveTo>
                <a:cubicBezTo>
                  <a:pt x="1542" y="198"/>
                  <a:pt x="1542" y="198"/>
                  <a:pt x="1542" y="198"/>
                </a:cubicBezTo>
                <a:cubicBezTo>
                  <a:pt x="1542" y="198"/>
                  <a:pt x="1542" y="198"/>
                  <a:pt x="1542" y="198"/>
                </a:cubicBezTo>
                <a:cubicBezTo>
                  <a:pt x="1535" y="205"/>
                  <a:pt x="1535" y="205"/>
                  <a:pt x="1535" y="205"/>
                </a:cubicBezTo>
                <a:cubicBezTo>
                  <a:pt x="1533" y="206"/>
                  <a:pt x="1533" y="208"/>
                  <a:pt x="1535" y="209"/>
                </a:cubicBezTo>
                <a:cubicBezTo>
                  <a:pt x="1535" y="210"/>
                  <a:pt x="1536" y="210"/>
                  <a:pt x="1537" y="210"/>
                </a:cubicBezTo>
                <a:cubicBezTo>
                  <a:pt x="1537" y="210"/>
                  <a:pt x="1538" y="210"/>
                  <a:pt x="1539" y="209"/>
                </a:cubicBezTo>
                <a:cubicBezTo>
                  <a:pt x="1545" y="203"/>
                  <a:pt x="1545" y="203"/>
                  <a:pt x="1545" y="203"/>
                </a:cubicBezTo>
                <a:cubicBezTo>
                  <a:pt x="1545" y="203"/>
                  <a:pt x="1545" y="203"/>
                  <a:pt x="1545" y="203"/>
                </a:cubicBezTo>
                <a:cubicBezTo>
                  <a:pt x="1547" y="201"/>
                  <a:pt x="1547" y="201"/>
                  <a:pt x="1547" y="201"/>
                </a:cubicBezTo>
                <a:cubicBezTo>
                  <a:pt x="1548" y="200"/>
                  <a:pt x="1548" y="198"/>
                  <a:pt x="1547" y="197"/>
                </a:cubicBezTo>
                <a:cubicBezTo>
                  <a:pt x="1546" y="196"/>
                  <a:pt x="1544" y="196"/>
                  <a:pt x="1543" y="197"/>
                </a:cubicBezTo>
                <a:close/>
                <a:moveTo>
                  <a:pt x="1075" y="665"/>
                </a:moveTo>
                <a:cubicBezTo>
                  <a:pt x="1050" y="690"/>
                  <a:pt x="1050" y="690"/>
                  <a:pt x="1050" y="690"/>
                </a:cubicBezTo>
                <a:cubicBezTo>
                  <a:pt x="1048" y="691"/>
                  <a:pt x="1048" y="693"/>
                  <a:pt x="1050" y="694"/>
                </a:cubicBezTo>
                <a:cubicBezTo>
                  <a:pt x="1050" y="695"/>
                  <a:pt x="1051" y="695"/>
                  <a:pt x="1052" y="695"/>
                </a:cubicBezTo>
                <a:cubicBezTo>
                  <a:pt x="1052" y="695"/>
                  <a:pt x="1053" y="695"/>
                  <a:pt x="1054" y="694"/>
                </a:cubicBezTo>
                <a:cubicBezTo>
                  <a:pt x="1079" y="669"/>
                  <a:pt x="1079" y="669"/>
                  <a:pt x="1079" y="669"/>
                </a:cubicBezTo>
                <a:cubicBezTo>
                  <a:pt x="1080" y="668"/>
                  <a:pt x="1080" y="666"/>
                  <a:pt x="1079" y="665"/>
                </a:cubicBezTo>
                <a:cubicBezTo>
                  <a:pt x="1078" y="663"/>
                  <a:pt x="1076" y="663"/>
                  <a:pt x="1075" y="665"/>
                </a:cubicBezTo>
                <a:close/>
                <a:moveTo>
                  <a:pt x="1496" y="243"/>
                </a:moveTo>
                <a:cubicBezTo>
                  <a:pt x="1480" y="259"/>
                  <a:pt x="1480" y="259"/>
                  <a:pt x="1480" y="259"/>
                </a:cubicBezTo>
                <a:cubicBezTo>
                  <a:pt x="1479" y="260"/>
                  <a:pt x="1479" y="262"/>
                  <a:pt x="1480" y="263"/>
                </a:cubicBezTo>
                <a:cubicBezTo>
                  <a:pt x="1481" y="264"/>
                  <a:pt x="1482" y="264"/>
                  <a:pt x="1482" y="264"/>
                </a:cubicBezTo>
                <a:cubicBezTo>
                  <a:pt x="1483" y="264"/>
                  <a:pt x="1484" y="264"/>
                  <a:pt x="1485" y="263"/>
                </a:cubicBezTo>
                <a:cubicBezTo>
                  <a:pt x="1500" y="248"/>
                  <a:pt x="1500" y="248"/>
                  <a:pt x="1500" y="248"/>
                </a:cubicBezTo>
                <a:cubicBezTo>
                  <a:pt x="1501" y="247"/>
                  <a:pt x="1501" y="245"/>
                  <a:pt x="1500" y="243"/>
                </a:cubicBezTo>
                <a:cubicBezTo>
                  <a:pt x="1499" y="242"/>
                  <a:pt x="1497" y="242"/>
                  <a:pt x="1496" y="243"/>
                </a:cubicBezTo>
                <a:close/>
                <a:moveTo>
                  <a:pt x="1599" y="159"/>
                </a:moveTo>
                <a:cubicBezTo>
                  <a:pt x="1598" y="157"/>
                  <a:pt x="1596" y="157"/>
                  <a:pt x="1595" y="159"/>
                </a:cubicBezTo>
                <a:cubicBezTo>
                  <a:pt x="1580" y="173"/>
                  <a:pt x="1580" y="173"/>
                  <a:pt x="1580" y="173"/>
                </a:cubicBezTo>
                <a:cubicBezTo>
                  <a:pt x="1579" y="174"/>
                  <a:pt x="1579" y="176"/>
                  <a:pt x="1580" y="177"/>
                </a:cubicBezTo>
                <a:cubicBezTo>
                  <a:pt x="1581" y="178"/>
                  <a:pt x="1582" y="178"/>
                  <a:pt x="1582" y="178"/>
                </a:cubicBezTo>
                <a:cubicBezTo>
                  <a:pt x="1583" y="178"/>
                  <a:pt x="1584" y="178"/>
                  <a:pt x="1585" y="177"/>
                </a:cubicBezTo>
                <a:cubicBezTo>
                  <a:pt x="1599" y="163"/>
                  <a:pt x="1599" y="163"/>
                  <a:pt x="1599" y="163"/>
                </a:cubicBezTo>
                <a:cubicBezTo>
                  <a:pt x="1600" y="162"/>
                  <a:pt x="1600" y="160"/>
                  <a:pt x="1599" y="159"/>
                </a:cubicBezTo>
                <a:close/>
                <a:moveTo>
                  <a:pt x="1544" y="209"/>
                </a:moveTo>
                <a:cubicBezTo>
                  <a:pt x="1539" y="214"/>
                  <a:pt x="1539" y="214"/>
                  <a:pt x="1539" y="214"/>
                </a:cubicBezTo>
                <a:cubicBezTo>
                  <a:pt x="1538" y="215"/>
                  <a:pt x="1538" y="217"/>
                  <a:pt x="1539" y="218"/>
                </a:cubicBezTo>
                <a:cubicBezTo>
                  <a:pt x="1540" y="219"/>
                  <a:pt x="1541" y="219"/>
                  <a:pt x="1541" y="219"/>
                </a:cubicBezTo>
                <a:cubicBezTo>
                  <a:pt x="1542" y="219"/>
                  <a:pt x="1543" y="219"/>
                  <a:pt x="1544" y="218"/>
                </a:cubicBezTo>
                <a:cubicBezTo>
                  <a:pt x="1548" y="214"/>
                  <a:pt x="1548" y="214"/>
                  <a:pt x="1548" y="214"/>
                </a:cubicBezTo>
                <a:cubicBezTo>
                  <a:pt x="1549" y="212"/>
                  <a:pt x="1549" y="210"/>
                  <a:pt x="1548" y="209"/>
                </a:cubicBezTo>
                <a:cubicBezTo>
                  <a:pt x="1547" y="208"/>
                  <a:pt x="1545" y="208"/>
                  <a:pt x="1544" y="209"/>
                </a:cubicBezTo>
                <a:close/>
                <a:moveTo>
                  <a:pt x="1068" y="685"/>
                </a:moveTo>
                <a:cubicBezTo>
                  <a:pt x="1064" y="690"/>
                  <a:pt x="1064" y="690"/>
                  <a:pt x="1064" y="690"/>
                </a:cubicBezTo>
                <a:cubicBezTo>
                  <a:pt x="1062" y="691"/>
                  <a:pt x="1062" y="693"/>
                  <a:pt x="1064" y="694"/>
                </a:cubicBezTo>
                <a:cubicBezTo>
                  <a:pt x="1064" y="695"/>
                  <a:pt x="1065" y="695"/>
                  <a:pt x="1066" y="695"/>
                </a:cubicBezTo>
                <a:cubicBezTo>
                  <a:pt x="1067" y="695"/>
                  <a:pt x="1067" y="695"/>
                  <a:pt x="1068" y="694"/>
                </a:cubicBezTo>
                <a:cubicBezTo>
                  <a:pt x="1072" y="690"/>
                  <a:pt x="1072" y="690"/>
                  <a:pt x="1072" y="690"/>
                </a:cubicBezTo>
                <a:cubicBezTo>
                  <a:pt x="1073" y="688"/>
                  <a:pt x="1073" y="687"/>
                  <a:pt x="1072" y="685"/>
                </a:cubicBezTo>
                <a:cubicBezTo>
                  <a:pt x="1071" y="684"/>
                  <a:pt x="1069" y="684"/>
                  <a:pt x="1068" y="685"/>
                </a:cubicBezTo>
                <a:close/>
                <a:moveTo>
                  <a:pt x="1277" y="476"/>
                </a:moveTo>
                <a:cubicBezTo>
                  <a:pt x="1271" y="483"/>
                  <a:pt x="1271" y="483"/>
                  <a:pt x="1271" y="483"/>
                </a:cubicBezTo>
                <a:cubicBezTo>
                  <a:pt x="1269" y="484"/>
                  <a:pt x="1269" y="486"/>
                  <a:pt x="1271" y="487"/>
                </a:cubicBezTo>
                <a:cubicBezTo>
                  <a:pt x="1271" y="487"/>
                  <a:pt x="1272" y="488"/>
                  <a:pt x="1273" y="488"/>
                </a:cubicBezTo>
                <a:cubicBezTo>
                  <a:pt x="1274" y="488"/>
                  <a:pt x="1274" y="487"/>
                  <a:pt x="1275" y="487"/>
                </a:cubicBezTo>
                <a:cubicBezTo>
                  <a:pt x="1281" y="481"/>
                  <a:pt x="1281" y="481"/>
                  <a:pt x="1281" y="481"/>
                </a:cubicBezTo>
                <a:cubicBezTo>
                  <a:pt x="1282" y="480"/>
                  <a:pt x="1282" y="478"/>
                  <a:pt x="1281" y="476"/>
                </a:cubicBezTo>
                <a:cubicBezTo>
                  <a:pt x="1280" y="475"/>
                  <a:pt x="1278" y="475"/>
                  <a:pt x="1277" y="476"/>
                </a:cubicBezTo>
                <a:close/>
                <a:moveTo>
                  <a:pt x="1485" y="276"/>
                </a:moveTo>
                <a:cubicBezTo>
                  <a:pt x="1485" y="276"/>
                  <a:pt x="1486" y="276"/>
                  <a:pt x="1487" y="275"/>
                </a:cubicBezTo>
                <a:cubicBezTo>
                  <a:pt x="1498" y="264"/>
                  <a:pt x="1498" y="264"/>
                  <a:pt x="1498" y="264"/>
                </a:cubicBezTo>
                <a:cubicBezTo>
                  <a:pt x="1499" y="263"/>
                  <a:pt x="1499" y="261"/>
                  <a:pt x="1498" y="260"/>
                </a:cubicBezTo>
                <a:cubicBezTo>
                  <a:pt x="1497" y="259"/>
                  <a:pt x="1495" y="259"/>
                  <a:pt x="1493" y="260"/>
                </a:cubicBezTo>
                <a:cubicBezTo>
                  <a:pt x="1482" y="271"/>
                  <a:pt x="1482" y="271"/>
                  <a:pt x="1482" y="271"/>
                </a:cubicBezTo>
                <a:cubicBezTo>
                  <a:pt x="1481" y="272"/>
                  <a:pt x="1481" y="274"/>
                  <a:pt x="1482" y="275"/>
                </a:cubicBezTo>
                <a:cubicBezTo>
                  <a:pt x="1483" y="276"/>
                  <a:pt x="1484" y="276"/>
                  <a:pt x="1485" y="276"/>
                </a:cubicBezTo>
                <a:close/>
                <a:moveTo>
                  <a:pt x="1463" y="291"/>
                </a:moveTo>
                <a:cubicBezTo>
                  <a:pt x="1346" y="407"/>
                  <a:pt x="1346" y="407"/>
                  <a:pt x="1346" y="407"/>
                </a:cubicBezTo>
                <a:cubicBezTo>
                  <a:pt x="1345" y="408"/>
                  <a:pt x="1345" y="410"/>
                  <a:pt x="1346" y="411"/>
                </a:cubicBezTo>
                <a:cubicBezTo>
                  <a:pt x="1347" y="412"/>
                  <a:pt x="1347" y="412"/>
                  <a:pt x="1348" y="412"/>
                </a:cubicBezTo>
                <a:cubicBezTo>
                  <a:pt x="1349" y="412"/>
                  <a:pt x="1350" y="412"/>
                  <a:pt x="1350" y="411"/>
                </a:cubicBezTo>
                <a:cubicBezTo>
                  <a:pt x="1467" y="295"/>
                  <a:pt x="1467" y="295"/>
                  <a:pt x="1467" y="295"/>
                </a:cubicBezTo>
                <a:cubicBezTo>
                  <a:pt x="1468" y="294"/>
                  <a:pt x="1468" y="292"/>
                  <a:pt x="1467" y="291"/>
                </a:cubicBezTo>
                <a:cubicBezTo>
                  <a:pt x="1466" y="289"/>
                  <a:pt x="1464" y="289"/>
                  <a:pt x="1463" y="291"/>
                </a:cubicBezTo>
                <a:close/>
                <a:moveTo>
                  <a:pt x="1593" y="183"/>
                </a:moveTo>
                <a:cubicBezTo>
                  <a:pt x="1597" y="178"/>
                  <a:pt x="1597" y="178"/>
                  <a:pt x="1597" y="178"/>
                </a:cubicBezTo>
                <a:cubicBezTo>
                  <a:pt x="1599" y="177"/>
                  <a:pt x="1599" y="175"/>
                  <a:pt x="1597" y="174"/>
                </a:cubicBezTo>
                <a:cubicBezTo>
                  <a:pt x="1596" y="173"/>
                  <a:pt x="1594" y="173"/>
                  <a:pt x="1593" y="174"/>
                </a:cubicBezTo>
                <a:cubicBezTo>
                  <a:pt x="1588" y="179"/>
                  <a:pt x="1588" y="179"/>
                  <a:pt x="1588" y="179"/>
                </a:cubicBezTo>
                <a:cubicBezTo>
                  <a:pt x="1587" y="180"/>
                  <a:pt x="1587" y="182"/>
                  <a:pt x="1588" y="183"/>
                </a:cubicBezTo>
                <a:cubicBezTo>
                  <a:pt x="1589" y="184"/>
                  <a:pt x="1590" y="184"/>
                  <a:pt x="1590" y="184"/>
                </a:cubicBezTo>
                <a:cubicBezTo>
                  <a:pt x="1591" y="184"/>
                  <a:pt x="1592" y="184"/>
                  <a:pt x="1593" y="183"/>
                </a:cubicBezTo>
                <a:close/>
                <a:moveTo>
                  <a:pt x="1546" y="221"/>
                </a:moveTo>
                <a:cubicBezTo>
                  <a:pt x="1544" y="223"/>
                  <a:pt x="1544" y="223"/>
                  <a:pt x="1544" y="223"/>
                </a:cubicBezTo>
                <a:cubicBezTo>
                  <a:pt x="1543" y="224"/>
                  <a:pt x="1543" y="226"/>
                  <a:pt x="1544" y="227"/>
                </a:cubicBezTo>
                <a:cubicBezTo>
                  <a:pt x="1545" y="228"/>
                  <a:pt x="1545" y="228"/>
                  <a:pt x="1546" y="228"/>
                </a:cubicBezTo>
                <a:cubicBezTo>
                  <a:pt x="1547" y="228"/>
                  <a:pt x="1548" y="228"/>
                  <a:pt x="1548" y="227"/>
                </a:cubicBezTo>
                <a:cubicBezTo>
                  <a:pt x="1551" y="225"/>
                  <a:pt x="1551" y="225"/>
                  <a:pt x="1551" y="225"/>
                </a:cubicBezTo>
                <a:cubicBezTo>
                  <a:pt x="1552" y="224"/>
                  <a:pt x="1552" y="222"/>
                  <a:pt x="1551" y="221"/>
                </a:cubicBezTo>
                <a:cubicBezTo>
                  <a:pt x="1550" y="219"/>
                  <a:pt x="1548" y="219"/>
                  <a:pt x="1546" y="221"/>
                </a:cubicBezTo>
                <a:close/>
                <a:moveTo>
                  <a:pt x="1474" y="297"/>
                </a:moveTo>
                <a:cubicBezTo>
                  <a:pt x="1473" y="296"/>
                  <a:pt x="1471" y="296"/>
                  <a:pt x="1470" y="297"/>
                </a:cubicBezTo>
                <a:cubicBezTo>
                  <a:pt x="1351" y="417"/>
                  <a:pt x="1351" y="417"/>
                  <a:pt x="1351" y="417"/>
                </a:cubicBezTo>
                <a:cubicBezTo>
                  <a:pt x="1349" y="418"/>
                  <a:pt x="1349" y="420"/>
                  <a:pt x="1351" y="421"/>
                </a:cubicBezTo>
                <a:cubicBezTo>
                  <a:pt x="1351" y="422"/>
                  <a:pt x="1352" y="422"/>
                  <a:pt x="1353" y="422"/>
                </a:cubicBezTo>
                <a:cubicBezTo>
                  <a:pt x="1353" y="422"/>
                  <a:pt x="1354" y="422"/>
                  <a:pt x="1355" y="421"/>
                </a:cubicBezTo>
                <a:cubicBezTo>
                  <a:pt x="1474" y="302"/>
                  <a:pt x="1474" y="302"/>
                  <a:pt x="1474" y="302"/>
                </a:cubicBezTo>
                <a:cubicBezTo>
                  <a:pt x="1476" y="300"/>
                  <a:pt x="1476" y="298"/>
                  <a:pt x="1474" y="297"/>
                </a:cubicBezTo>
                <a:close/>
                <a:moveTo>
                  <a:pt x="1494" y="273"/>
                </a:moveTo>
                <a:cubicBezTo>
                  <a:pt x="1493" y="274"/>
                  <a:pt x="1493" y="276"/>
                  <a:pt x="1494" y="277"/>
                </a:cubicBezTo>
                <a:cubicBezTo>
                  <a:pt x="1495" y="278"/>
                  <a:pt x="1496" y="278"/>
                  <a:pt x="1496" y="278"/>
                </a:cubicBezTo>
                <a:cubicBezTo>
                  <a:pt x="1497" y="278"/>
                  <a:pt x="1498" y="278"/>
                  <a:pt x="1498" y="277"/>
                </a:cubicBezTo>
                <a:cubicBezTo>
                  <a:pt x="1506" y="270"/>
                  <a:pt x="1506" y="270"/>
                  <a:pt x="1506" y="270"/>
                </a:cubicBezTo>
                <a:cubicBezTo>
                  <a:pt x="1507" y="269"/>
                  <a:pt x="1507" y="267"/>
                  <a:pt x="1506" y="266"/>
                </a:cubicBezTo>
                <a:cubicBezTo>
                  <a:pt x="1505" y="264"/>
                  <a:pt x="1503" y="264"/>
                  <a:pt x="1502" y="266"/>
                </a:cubicBezTo>
                <a:lnTo>
                  <a:pt x="1494" y="273"/>
                </a:lnTo>
                <a:close/>
                <a:moveTo>
                  <a:pt x="1366" y="420"/>
                </a:moveTo>
                <a:cubicBezTo>
                  <a:pt x="1366" y="420"/>
                  <a:pt x="1367" y="421"/>
                  <a:pt x="1368" y="421"/>
                </a:cubicBezTo>
                <a:cubicBezTo>
                  <a:pt x="1369" y="421"/>
                  <a:pt x="1370" y="420"/>
                  <a:pt x="1370" y="420"/>
                </a:cubicBezTo>
                <a:cubicBezTo>
                  <a:pt x="1480" y="310"/>
                  <a:pt x="1480" y="310"/>
                  <a:pt x="1480" y="310"/>
                </a:cubicBezTo>
                <a:cubicBezTo>
                  <a:pt x="1481" y="309"/>
                  <a:pt x="1481" y="307"/>
                  <a:pt x="1480" y="306"/>
                </a:cubicBezTo>
                <a:cubicBezTo>
                  <a:pt x="1479" y="304"/>
                  <a:pt x="1477" y="304"/>
                  <a:pt x="1476" y="306"/>
                </a:cubicBezTo>
                <a:cubicBezTo>
                  <a:pt x="1366" y="415"/>
                  <a:pt x="1366" y="415"/>
                  <a:pt x="1366" y="415"/>
                </a:cubicBezTo>
                <a:cubicBezTo>
                  <a:pt x="1365" y="417"/>
                  <a:pt x="1365" y="419"/>
                  <a:pt x="1366" y="420"/>
                </a:cubicBezTo>
                <a:close/>
                <a:moveTo>
                  <a:pt x="1555" y="226"/>
                </a:moveTo>
                <a:cubicBezTo>
                  <a:pt x="1550" y="231"/>
                  <a:pt x="1550" y="231"/>
                  <a:pt x="1550" y="231"/>
                </a:cubicBezTo>
                <a:cubicBezTo>
                  <a:pt x="1549" y="233"/>
                  <a:pt x="1549" y="235"/>
                  <a:pt x="1550" y="236"/>
                </a:cubicBezTo>
                <a:cubicBezTo>
                  <a:pt x="1550" y="236"/>
                  <a:pt x="1551" y="237"/>
                  <a:pt x="1552" y="237"/>
                </a:cubicBezTo>
                <a:cubicBezTo>
                  <a:pt x="1553" y="237"/>
                  <a:pt x="1554" y="236"/>
                  <a:pt x="1554" y="236"/>
                </a:cubicBezTo>
                <a:cubicBezTo>
                  <a:pt x="1559" y="231"/>
                  <a:pt x="1559" y="231"/>
                  <a:pt x="1559" y="231"/>
                </a:cubicBezTo>
                <a:cubicBezTo>
                  <a:pt x="1561" y="229"/>
                  <a:pt x="1561" y="227"/>
                  <a:pt x="1559" y="226"/>
                </a:cubicBezTo>
                <a:cubicBezTo>
                  <a:pt x="1558" y="225"/>
                  <a:pt x="1556" y="225"/>
                  <a:pt x="1555" y="226"/>
                </a:cubicBezTo>
                <a:close/>
                <a:moveTo>
                  <a:pt x="1344" y="441"/>
                </a:moveTo>
                <a:cubicBezTo>
                  <a:pt x="1343" y="440"/>
                  <a:pt x="1341" y="440"/>
                  <a:pt x="1340" y="441"/>
                </a:cubicBezTo>
                <a:cubicBezTo>
                  <a:pt x="1336" y="445"/>
                  <a:pt x="1336" y="445"/>
                  <a:pt x="1336" y="445"/>
                </a:cubicBezTo>
                <a:cubicBezTo>
                  <a:pt x="1335" y="446"/>
                  <a:pt x="1335" y="448"/>
                  <a:pt x="1336" y="449"/>
                </a:cubicBezTo>
                <a:cubicBezTo>
                  <a:pt x="1337" y="450"/>
                  <a:pt x="1338" y="450"/>
                  <a:pt x="1339" y="450"/>
                </a:cubicBezTo>
                <a:cubicBezTo>
                  <a:pt x="1339" y="450"/>
                  <a:pt x="1340" y="450"/>
                  <a:pt x="1341" y="449"/>
                </a:cubicBezTo>
                <a:cubicBezTo>
                  <a:pt x="1344" y="445"/>
                  <a:pt x="1344" y="445"/>
                  <a:pt x="1344" y="445"/>
                </a:cubicBezTo>
                <a:cubicBezTo>
                  <a:pt x="1346" y="444"/>
                  <a:pt x="1346" y="442"/>
                  <a:pt x="1344" y="441"/>
                </a:cubicBezTo>
                <a:close/>
                <a:moveTo>
                  <a:pt x="1594" y="196"/>
                </a:moveTo>
                <a:cubicBezTo>
                  <a:pt x="1598" y="192"/>
                  <a:pt x="1598" y="192"/>
                  <a:pt x="1598" y="192"/>
                </a:cubicBezTo>
                <a:cubicBezTo>
                  <a:pt x="1599" y="191"/>
                  <a:pt x="1599" y="189"/>
                  <a:pt x="1598" y="188"/>
                </a:cubicBezTo>
                <a:cubicBezTo>
                  <a:pt x="1596" y="187"/>
                  <a:pt x="1594" y="187"/>
                  <a:pt x="1593" y="188"/>
                </a:cubicBezTo>
                <a:cubicBezTo>
                  <a:pt x="1590" y="191"/>
                  <a:pt x="1590" y="191"/>
                  <a:pt x="1590" y="191"/>
                </a:cubicBezTo>
                <a:cubicBezTo>
                  <a:pt x="1589" y="193"/>
                  <a:pt x="1589" y="194"/>
                  <a:pt x="1590" y="196"/>
                </a:cubicBezTo>
                <a:cubicBezTo>
                  <a:pt x="1590" y="196"/>
                  <a:pt x="1591" y="197"/>
                  <a:pt x="1592" y="197"/>
                </a:cubicBezTo>
                <a:cubicBezTo>
                  <a:pt x="1593" y="197"/>
                  <a:pt x="1594" y="196"/>
                  <a:pt x="1594" y="196"/>
                </a:cubicBezTo>
                <a:close/>
                <a:moveTo>
                  <a:pt x="1508" y="273"/>
                </a:moveTo>
                <a:cubicBezTo>
                  <a:pt x="1497" y="284"/>
                  <a:pt x="1497" y="284"/>
                  <a:pt x="1497" y="284"/>
                </a:cubicBezTo>
                <a:cubicBezTo>
                  <a:pt x="1496" y="285"/>
                  <a:pt x="1496" y="287"/>
                  <a:pt x="1497" y="289"/>
                </a:cubicBezTo>
                <a:cubicBezTo>
                  <a:pt x="1497" y="289"/>
                  <a:pt x="1498" y="290"/>
                  <a:pt x="1499" y="290"/>
                </a:cubicBezTo>
                <a:cubicBezTo>
                  <a:pt x="1500" y="290"/>
                  <a:pt x="1501" y="289"/>
                  <a:pt x="1501" y="289"/>
                </a:cubicBezTo>
                <a:cubicBezTo>
                  <a:pt x="1513" y="277"/>
                  <a:pt x="1513" y="277"/>
                  <a:pt x="1513" y="277"/>
                </a:cubicBezTo>
                <a:cubicBezTo>
                  <a:pt x="1514" y="276"/>
                  <a:pt x="1514" y="274"/>
                  <a:pt x="1513" y="273"/>
                </a:cubicBezTo>
                <a:cubicBezTo>
                  <a:pt x="1512" y="272"/>
                  <a:pt x="1510" y="272"/>
                  <a:pt x="1508" y="273"/>
                </a:cubicBezTo>
                <a:close/>
                <a:moveTo>
                  <a:pt x="1566" y="229"/>
                </a:moveTo>
                <a:cubicBezTo>
                  <a:pt x="1554" y="241"/>
                  <a:pt x="1554" y="241"/>
                  <a:pt x="1554" y="241"/>
                </a:cubicBezTo>
                <a:cubicBezTo>
                  <a:pt x="1550" y="245"/>
                  <a:pt x="1550" y="245"/>
                  <a:pt x="1550" y="245"/>
                </a:cubicBezTo>
                <a:cubicBezTo>
                  <a:pt x="1549" y="247"/>
                  <a:pt x="1549" y="248"/>
                  <a:pt x="1550" y="250"/>
                </a:cubicBezTo>
                <a:cubicBezTo>
                  <a:pt x="1550" y="250"/>
                  <a:pt x="1551" y="251"/>
                  <a:pt x="1552" y="251"/>
                </a:cubicBezTo>
                <a:cubicBezTo>
                  <a:pt x="1553" y="251"/>
                  <a:pt x="1554" y="250"/>
                  <a:pt x="1554" y="250"/>
                </a:cubicBezTo>
                <a:cubicBezTo>
                  <a:pt x="1559" y="245"/>
                  <a:pt x="1559" y="245"/>
                  <a:pt x="1559" y="245"/>
                </a:cubicBezTo>
                <a:cubicBezTo>
                  <a:pt x="1570" y="234"/>
                  <a:pt x="1570" y="234"/>
                  <a:pt x="1570" y="234"/>
                </a:cubicBezTo>
                <a:cubicBezTo>
                  <a:pt x="1571" y="232"/>
                  <a:pt x="1571" y="230"/>
                  <a:pt x="1570" y="229"/>
                </a:cubicBezTo>
                <a:cubicBezTo>
                  <a:pt x="1569" y="228"/>
                  <a:pt x="1567" y="228"/>
                  <a:pt x="1566" y="229"/>
                </a:cubicBezTo>
                <a:close/>
                <a:moveTo>
                  <a:pt x="1371" y="432"/>
                </a:moveTo>
                <a:cubicBezTo>
                  <a:pt x="1372" y="432"/>
                  <a:pt x="1372" y="431"/>
                  <a:pt x="1373" y="431"/>
                </a:cubicBezTo>
                <a:cubicBezTo>
                  <a:pt x="1487" y="317"/>
                  <a:pt x="1487" y="317"/>
                  <a:pt x="1487" y="317"/>
                </a:cubicBezTo>
                <a:cubicBezTo>
                  <a:pt x="1488" y="315"/>
                  <a:pt x="1488" y="313"/>
                  <a:pt x="1487" y="312"/>
                </a:cubicBezTo>
                <a:cubicBezTo>
                  <a:pt x="1486" y="311"/>
                  <a:pt x="1484" y="311"/>
                  <a:pt x="1483" y="312"/>
                </a:cubicBezTo>
                <a:cubicBezTo>
                  <a:pt x="1369" y="426"/>
                  <a:pt x="1369" y="426"/>
                  <a:pt x="1369" y="426"/>
                </a:cubicBezTo>
                <a:cubicBezTo>
                  <a:pt x="1367" y="428"/>
                  <a:pt x="1367" y="430"/>
                  <a:pt x="1369" y="431"/>
                </a:cubicBezTo>
                <a:cubicBezTo>
                  <a:pt x="1369" y="431"/>
                  <a:pt x="1370" y="432"/>
                  <a:pt x="1371" y="432"/>
                </a:cubicBezTo>
                <a:close/>
                <a:moveTo>
                  <a:pt x="1514" y="281"/>
                </a:moveTo>
                <a:cubicBezTo>
                  <a:pt x="1499" y="296"/>
                  <a:pt x="1499" y="296"/>
                  <a:pt x="1499" y="296"/>
                </a:cubicBezTo>
                <a:cubicBezTo>
                  <a:pt x="1498" y="297"/>
                  <a:pt x="1498" y="299"/>
                  <a:pt x="1499" y="300"/>
                </a:cubicBezTo>
                <a:cubicBezTo>
                  <a:pt x="1500" y="301"/>
                  <a:pt x="1500" y="301"/>
                  <a:pt x="1501" y="301"/>
                </a:cubicBezTo>
                <a:cubicBezTo>
                  <a:pt x="1502" y="301"/>
                  <a:pt x="1503" y="301"/>
                  <a:pt x="1503" y="300"/>
                </a:cubicBezTo>
                <a:cubicBezTo>
                  <a:pt x="1519" y="285"/>
                  <a:pt x="1519" y="285"/>
                  <a:pt x="1519" y="285"/>
                </a:cubicBezTo>
                <a:cubicBezTo>
                  <a:pt x="1520" y="284"/>
                  <a:pt x="1520" y="282"/>
                  <a:pt x="1519" y="281"/>
                </a:cubicBezTo>
                <a:cubicBezTo>
                  <a:pt x="1518" y="280"/>
                  <a:pt x="1516" y="280"/>
                  <a:pt x="1514" y="281"/>
                </a:cubicBezTo>
                <a:close/>
                <a:moveTo>
                  <a:pt x="1576" y="242"/>
                </a:moveTo>
                <a:cubicBezTo>
                  <a:pt x="1577" y="241"/>
                  <a:pt x="1577" y="241"/>
                  <a:pt x="1577" y="241"/>
                </a:cubicBezTo>
                <a:cubicBezTo>
                  <a:pt x="1578" y="240"/>
                  <a:pt x="1578" y="238"/>
                  <a:pt x="1577" y="236"/>
                </a:cubicBezTo>
                <a:cubicBezTo>
                  <a:pt x="1576" y="235"/>
                  <a:pt x="1574" y="235"/>
                  <a:pt x="1573" y="236"/>
                </a:cubicBezTo>
                <a:cubicBezTo>
                  <a:pt x="1572" y="237"/>
                  <a:pt x="1572" y="237"/>
                  <a:pt x="1572" y="237"/>
                </a:cubicBezTo>
                <a:cubicBezTo>
                  <a:pt x="1571" y="238"/>
                  <a:pt x="1571" y="240"/>
                  <a:pt x="1572" y="242"/>
                </a:cubicBezTo>
                <a:cubicBezTo>
                  <a:pt x="1573" y="242"/>
                  <a:pt x="1573" y="242"/>
                  <a:pt x="1574" y="242"/>
                </a:cubicBezTo>
                <a:cubicBezTo>
                  <a:pt x="1575" y="242"/>
                  <a:pt x="1576" y="242"/>
                  <a:pt x="1576" y="242"/>
                </a:cubicBezTo>
                <a:close/>
                <a:moveTo>
                  <a:pt x="1374" y="443"/>
                </a:moveTo>
                <a:cubicBezTo>
                  <a:pt x="1374" y="443"/>
                  <a:pt x="1375" y="443"/>
                  <a:pt x="1376" y="442"/>
                </a:cubicBezTo>
                <a:cubicBezTo>
                  <a:pt x="1415" y="403"/>
                  <a:pt x="1415" y="403"/>
                  <a:pt x="1415" y="403"/>
                </a:cubicBezTo>
                <a:cubicBezTo>
                  <a:pt x="1416" y="402"/>
                  <a:pt x="1416" y="400"/>
                  <a:pt x="1415" y="399"/>
                </a:cubicBezTo>
                <a:cubicBezTo>
                  <a:pt x="1414" y="397"/>
                  <a:pt x="1412" y="397"/>
                  <a:pt x="1411" y="399"/>
                </a:cubicBezTo>
                <a:cubicBezTo>
                  <a:pt x="1371" y="438"/>
                  <a:pt x="1371" y="438"/>
                  <a:pt x="1371" y="438"/>
                </a:cubicBezTo>
                <a:cubicBezTo>
                  <a:pt x="1370" y="439"/>
                  <a:pt x="1370" y="441"/>
                  <a:pt x="1371" y="442"/>
                </a:cubicBezTo>
                <a:cubicBezTo>
                  <a:pt x="1372" y="443"/>
                  <a:pt x="1373" y="443"/>
                  <a:pt x="1374" y="443"/>
                </a:cubicBezTo>
                <a:close/>
                <a:moveTo>
                  <a:pt x="1491" y="322"/>
                </a:moveTo>
                <a:cubicBezTo>
                  <a:pt x="1490" y="321"/>
                  <a:pt x="1488" y="321"/>
                  <a:pt x="1487" y="322"/>
                </a:cubicBezTo>
                <a:cubicBezTo>
                  <a:pt x="1429" y="380"/>
                  <a:pt x="1429" y="380"/>
                  <a:pt x="1429" y="380"/>
                </a:cubicBezTo>
                <a:cubicBezTo>
                  <a:pt x="1428" y="381"/>
                  <a:pt x="1428" y="383"/>
                  <a:pt x="1429" y="384"/>
                </a:cubicBezTo>
                <a:cubicBezTo>
                  <a:pt x="1430" y="385"/>
                  <a:pt x="1430" y="385"/>
                  <a:pt x="1431" y="385"/>
                </a:cubicBezTo>
                <a:cubicBezTo>
                  <a:pt x="1432" y="385"/>
                  <a:pt x="1433" y="385"/>
                  <a:pt x="1433" y="384"/>
                </a:cubicBezTo>
                <a:cubicBezTo>
                  <a:pt x="1491" y="327"/>
                  <a:pt x="1491" y="327"/>
                  <a:pt x="1491" y="327"/>
                </a:cubicBezTo>
                <a:cubicBezTo>
                  <a:pt x="1492" y="326"/>
                  <a:pt x="1492" y="324"/>
                  <a:pt x="1491" y="322"/>
                </a:cubicBezTo>
                <a:close/>
                <a:moveTo>
                  <a:pt x="1569" y="249"/>
                </a:moveTo>
                <a:cubicBezTo>
                  <a:pt x="1572" y="246"/>
                  <a:pt x="1572" y="246"/>
                  <a:pt x="1572" y="246"/>
                </a:cubicBezTo>
                <a:cubicBezTo>
                  <a:pt x="1572" y="246"/>
                  <a:pt x="1572" y="246"/>
                  <a:pt x="1572" y="245"/>
                </a:cubicBezTo>
                <a:cubicBezTo>
                  <a:pt x="1573" y="245"/>
                  <a:pt x="1573" y="244"/>
                  <a:pt x="1573" y="244"/>
                </a:cubicBezTo>
                <a:cubicBezTo>
                  <a:pt x="1573" y="243"/>
                  <a:pt x="1572" y="242"/>
                  <a:pt x="1572" y="242"/>
                </a:cubicBezTo>
                <a:cubicBezTo>
                  <a:pt x="1571" y="241"/>
                  <a:pt x="1571" y="241"/>
                  <a:pt x="1571" y="241"/>
                </a:cubicBezTo>
                <a:cubicBezTo>
                  <a:pt x="1570" y="241"/>
                  <a:pt x="1568" y="241"/>
                  <a:pt x="1567" y="242"/>
                </a:cubicBezTo>
                <a:cubicBezTo>
                  <a:pt x="1555" y="254"/>
                  <a:pt x="1555" y="254"/>
                  <a:pt x="1555" y="254"/>
                </a:cubicBezTo>
                <a:cubicBezTo>
                  <a:pt x="1554" y="255"/>
                  <a:pt x="1554" y="257"/>
                  <a:pt x="1555" y="258"/>
                </a:cubicBezTo>
                <a:cubicBezTo>
                  <a:pt x="1556" y="259"/>
                  <a:pt x="1557" y="259"/>
                  <a:pt x="1557" y="259"/>
                </a:cubicBezTo>
                <a:cubicBezTo>
                  <a:pt x="1558" y="259"/>
                  <a:pt x="1559" y="259"/>
                  <a:pt x="1560" y="258"/>
                </a:cubicBezTo>
                <a:lnTo>
                  <a:pt x="1569" y="249"/>
                </a:lnTo>
                <a:close/>
                <a:moveTo>
                  <a:pt x="1438" y="390"/>
                </a:moveTo>
                <a:cubicBezTo>
                  <a:pt x="1436" y="389"/>
                  <a:pt x="1434" y="389"/>
                  <a:pt x="1433" y="390"/>
                </a:cubicBezTo>
                <a:cubicBezTo>
                  <a:pt x="1425" y="398"/>
                  <a:pt x="1425" y="398"/>
                  <a:pt x="1425" y="398"/>
                </a:cubicBezTo>
                <a:cubicBezTo>
                  <a:pt x="1424" y="399"/>
                  <a:pt x="1424" y="401"/>
                  <a:pt x="1425" y="402"/>
                </a:cubicBezTo>
                <a:cubicBezTo>
                  <a:pt x="1426" y="403"/>
                  <a:pt x="1427" y="403"/>
                  <a:pt x="1427" y="403"/>
                </a:cubicBezTo>
                <a:cubicBezTo>
                  <a:pt x="1428" y="403"/>
                  <a:pt x="1429" y="403"/>
                  <a:pt x="1429" y="402"/>
                </a:cubicBezTo>
                <a:cubicBezTo>
                  <a:pt x="1438" y="394"/>
                  <a:pt x="1438" y="394"/>
                  <a:pt x="1438" y="394"/>
                </a:cubicBezTo>
                <a:cubicBezTo>
                  <a:pt x="1439" y="393"/>
                  <a:pt x="1439" y="391"/>
                  <a:pt x="1438" y="390"/>
                </a:cubicBezTo>
                <a:close/>
                <a:moveTo>
                  <a:pt x="1488" y="340"/>
                </a:moveTo>
                <a:cubicBezTo>
                  <a:pt x="1486" y="339"/>
                  <a:pt x="1484" y="339"/>
                  <a:pt x="1483" y="340"/>
                </a:cubicBezTo>
                <a:cubicBezTo>
                  <a:pt x="1445" y="378"/>
                  <a:pt x="1445" y="378"/>
                  <a:pt x="1445" y="378"/>
                </a:cubicBezTo>
                <a:cubicBezTo>
                  <a:pt x="1443" y="380"/>
                  <a:pt x="1443" y="382"/>
                  <a:pt x="1445" y="383"/>
                </a:cubicBezTo>
                <a:cubicBezTo>
                  <a:pt x="1445" y="383"/>
                  <a:pt x="1446" y="384"/>
                  <a:pt x="1447" y="384"/>
                </a:cubicBezTo>
                <a:cubicBezTo>
                  <a:pt x="1448" y="384"/>
                  <a:pt x="1448" y="383"/>
                  <a:pt x="1449" y="383"/>
                </a:cubicBezTo>
                <a:cubicBezTo>
                  <a:pt x="1488" y="344"/>
                  <a:pt x="1488" y="344"/>
                  <a:pt x="1488" y="344"/>
                </a:cubicBezTo>
                <a:cubicBezTo>
                  <a:pt x="1489" y="343"/>
                  <a:pt x="1489" y="341"/>
                  <a:pt x="1488" y="340"/>
                </a:cubicBezTo>
                <a:close/>
                <a:moveTo>
                  <a:pt x="1561" y="269"/>
                </a:moveTo>
                <a:cubicBezTo>
                  <a:pt x="1562" y="269"/>
                  <a:pt x="1563" y="269"/>
                  <a:pt x="1563" y="269"/>
                </a:cubicBezTo>
                <a:cubicBezTo>
                  <a:pt x="1572" y="260"/>
                  <a:pt x="1572" y="260"/>
                  <a:pt x="1572" y="260"/>
                </a:cubicBezTo>
                <a:cubicBezTo>
                  <a:pt x="1573" y="259"/>
                  <a:pt x="1573" y="257"/>
                  <a:pt x="1572" y="256"/>
                </a:cubicBezTo>
                <a:cubicBezTo>
                  <a:pt x="1571" y="254"/>
                  <a:pt x="1569" y="254"/>
                  <a:pt x="1567" y="256"/>
                </a:cubicBezTo>
                <a:cubicBezTo>
                  <a:pt x="1559" y="264"/>
                  <a:pt x="1559" y="264"/>
                  <a:pt x="1559" y="264"/>
                </a:cubicBezTo>
                <a:cubicBezTo>
                  <a:pt x="1558" y="265"/>
                  <a:pt x="1558" y="267"/>
                  <a:pt x="1559" y="269"/>
                </a:cubicBezTo>
                <a:cubicBezTo>
                  <a:pt x="1559" y="269"/>
                  <a:pt x="1560" y="269"/>
                  <a:pt x="1561" y="269"/>
                </a:cubicBezTo>
                <a:close/>
                <a:moveTo>
                  <a:pt x="1390" y="442"/>
                </a:moveTo>
                <a:cubicBezTo>
                  <a:pt x="1421" y="411"/>
                  <a:pt x="1421" y="411"/>
                  <a:pt x="1421" y="411"/>
                </a:cubicBezTo>
                <a:cubicBezTo>
                  <a:pt x="1422" y="410"/>
                  <a:pt x="1422" y="408"/>
                  <a:pt x="1421" y="407"/>
                </a:cubicBezTo>
                <a:cubicBezTo>
                  <a:pt x="1419" y="406"/>
                  <a:pt x="1417" y="406"/>
                  <a:pt x="1416" y="407"/>
                </a:cubicBezTo>
                <a:cubicBezTo>
                  <a:pt x="1386" y="438"/>
                  <a:pt x="1386" y="438"/>
                  <a:pt x="1386" y="438"/>
                </a:cubicBezTo>
                <a:cubicBezTo>
                  <a:pt x="1384" y="439"/>
                  <a:pt x="1384" y="441"/>
                  <a:pt x="1386" y="442"/>
                </a:cubicBezTo>
                <a:cubicBezTo>
                  <a:pt x="1386" y="442"/>
                  <a:pt x="1387" y="443"/>
                  <a:pt x="1388" y="443"/>
                </a:cubicBezTo>
                <a:cubicBezTo>
                  <a:pt x="1389" y="443"/>
                  <a:pt x="1389" y="442"/>
                  <a:pt x="1390" y="442"/>
                </a:cubicBezTo>
                <a:close/>
                <a:moveTo>
                  <a:pt x="1381" y="442"/>
                </a:moveTo>
                <a:cubicBezTo>
                  <a:pt x="1372" y="451"/>
                  <a:pt x="1372" y="451"/>
                  <a:pt x="1372" y="451"/>
                </a:cubicBezTo>
                <a:cubicBezTo>
                  <a:pt x="1371" y="452"/>
                  <a:pt x="1371" y="454"/>
                  <a:pt x="1372" y="455"/>
                </a:cubicBezTo>
                <a:cubicBezTo>
                  <a:pt x="1373" y="456"/>
                  <a:pt x="1373" y="456"/>
                  <a:pt x="1374" y="456"/>
                </a:cubicBezTo>
                <a:cubicBezTo>
                  <a:pt x="1375" y="456"/>
                  <a:pt x="1376" y="456"/>
                  <a:pt x="1376" y="455"/>
                </a:cubicBezTo>
                <a:cubicBezTo>
                  <a:pt x="1385" y="447"/>
                  <a:pt x="1385" y="447"/>
                  <a:pt x="1385" y="447"/>
                </a:cubicBezTo>
                <a:cubicBezTo>
                  <a:pt x="1386" y="446"/>
                  <a:pt x="1386" y="444"/>
                  <a:pt x="1385" y="442"/>
                </a:cubicBezTo>
                <a:cubicBezTo>
                  <a:pt x="1384" y="441"/>
                  <a:pt x="1382" y="441"/>
                  <a:pt x="1381" y="442"/>
                </a:cubicBezTo>
                <a:close/>
                <a:moveTo>
                  <a:pt x="1537" y="287"/>
                </a:moveTo>
                <a:cubicBezTo>
                  <a:pt x="1529" y="296"/>
                  <a:pt x="1529" y="296"/>
                  <a:pt x="1529" y="296"/>
                </a:cubicBezTo>
                <a:cubicBezTo>
                  <a:pt x="1522" y="302"/>
                  <a:pt x="1522" y="302"/>
                  <a:pt x="1522" y="302"/>
                </a:cubicBezTo>
                <a:cubicBezTo>
                  <a:pt x="1521" y="303"/>
                  <a:pt x="1521" y="305"/>
                  <a:pt x="1522" y="306"/>
                </a:cubicBezTo>
                <a:cubicBezTo>
                  <a:pt x="1523" y="306"/>
                  <a:pt x="1523" y="306"/>
                  <a:pt x="1524" y="306"/>
                </a:cubicBezTo>
                <a:cubicBezTo>
                  <a:pt x="1525" y="306"/>
                  <a:pt x="1526" y="306"/>
                  <a:pt x="1526" y="306"/>
                </a:cubicBezTo>
                <a:cubicBezTo>
                  <a:pt x="1531" y="301"/>
                  <a:pt x="1531" y="301"/>
                  <a:pt x="1531" y="301"/>
                </a:cubicBezTo>
                <a:cubicBezTo>
                  <a:pt x="1531" y="300"/>
                  <a:pt x="1531" y="300"/>
                  <a:pt x="1531" y="300"/>
                </a:cubicBezTo>
                <a:cubicBezTo>
                  <a:pt x="1541" y="290"/>
                  <a:pt x="1541" y="290"/>
                  <a:pt x="1541" y="290"/>
                </a:cubicBezTo>
                <a:cubicBezTo>
                  <a:pt x="1543" y="289"/>
                  <a:pt x="1543" y="288"/>
                  <a:pt x="1541" y="286"/>
                </a:cubicBezTo>
                <a:cubicBezTo>
                  <a:pt x="1540" y="285"/>
                  <a:pt x="1538" y="285"/>
                  <a:pt x="1537" y="287"/>
                </a:cubicBezTo>
                <a:close/>
                <a:moveTo>
                  <a:pt x="1348" y="475"/>
                </a:moveTo>
                <a:cubicBezTo>
                  <a:pt x="1346" y="477"/>
                  <a:pt x="1346" y="477"/>
                  <a:pt x="1346" y="477"/>
                </a:cubicBezTo>
                <a:cubicBezTo>
                  <a:pt x="1345" y="478"/>
                  <a:pt x="1345" y="480"/>
                  <a:pt x="1346" y="481"/>
                </a:cubicBezTo>
                <a:cubicBezTo>
                  <a:pt x="1347" y="482"/>
                  <a:pt x="1348" y="482"/>
                  <a:pt x="1348" y="482"/>
                </a:cubicBezTo>
                <a:cubicBezTo>
                  <a:pt x="1349" y="482"/>
                  <a:pt x="1350" y="482"/>
                  <a:pt x="1350" y="481"/>
                </a:cubicBezTo>
                <a:cubicBezTo>
                  <a:pt x="1352" y="480"/>
                  <a:pt x="1352" y="480"/>
                  <a:pt x="1352" y="480"/>
                </a:cubicBezTo>
                <a:cubicBezTo>
                  <a:pt x="1353" y="478"/>
                  <a:pt x="1353" y="477"/>
                  <a:pt x="1352" y="475"/>
                </a:cubicBezTo>
                <a:cubicBezTo>
                  <a:pt x="1351" y="474"/>
                  <a:pt x="1349" y="474"/>
                  <a:pt x="1348" y="475"/>
                </a:cubicBezTo>
                <a:close/>
                <a:moveTo>
                  <a:pt x="1374" y="471"/>
                </a:moveTo>
                <a:cubicBezTo>
                  <a:pt x="1375" y="471"/>
                  <a:pt x="1375" y="470"/>
                  <a:pt x="1376" y="470"/>
                </a:cubicBezTo>
                <a:cubicBezTo>
                  <a:pt x="1383" y="463"/>
                  <a:pt x="1383" y="463"/>
                  <a:pt x="1383" y="463"/>
                </a:cubicBezTo>
                <a:cubicBezTo>
                  <a:pt x="1384" y="462"/>
                  <a:pt x="1384" y="460"/>
                  <a:pt x="1383" y="459"/>
                </a:cubicBezTo>
                <a:cubicBezTo>
                  <a:pt x="1381" y="458"/>
                  <a:pt x="1379" y="458"/>
                  <a:pt x="1378" y="459"/>
                </a:cubicBezTo>
                <a:cubicBezTo>
                  <a:pt x="1372" y="465"/>
                  <a:pt x="1372" y="465"/>
                  <a:pt x="1372" y="465"/>
                </a:cubicBezTo>
                <a:cubicBezTo>
                  <a:pt x="1370" y="467"/>
                  <a:pt x="1370" y="469"/>
                  <a:pt x="1372" y="470"/>
                </a:cubicBezTo>
                <a:cubicBezTo>
                  <a:pt x="1372" y="470"/>
                  <a:pt x="1373" y="471"/>
                  <a:pt x="1374" y="471"/>
                </a:cubicBezTo>
                <a:close/>
                <a:moveTo>
                  <a:pt x="1540" y="297"/>
                </a:moveTo>
                <a:cubicBezTo>
                  <a:pt x="1537" y="300"/>
                  <a:pt x="1537" y="300"/>
                  <a:pt x="1537" y="300"/>
                </a:cubicBezTo>
                <a:cubicBezTo>
                  <a:pt x="1537" y="301"/>
                  <a:pt x="1536" y="301"/>
                  <a:pt x="1536" y="301"/>
                </a:cubicBezTo>
                <a:cubicBezTo>
                  <a:pt x="1536" y="301"/>
                  <a:pt x="1536" y="301"/>
                  <a:pt x="1535" y="302"/>
                </a:cubicBezTo>
                <a:cubicBezTo>
                  <a:pt x="1530" y="307"/>
                  <a:pt x="1530" y="307"/>
                  <a:pt x="1530" y="307"/>
                </a:cubicBezTo>
                <a:cubicBezTo>
                  <a:pt x="1529" y="308"/>
                  <a:pt x="1529" y="310"/>
                  <a:pt x="1530" y="312"/>
                </a:cubicBezTo>
                <a:cubicBezTo>
                  <a:pt x="1530" y="312"/>
                  <a:pt x="1531" y="312"/>
                  <a:pt x="1532" y="312"/>
                </a:cubicBezTo>
                <a:cubicBezTo>
                  <a:pt x="1533" y="312"/>
                  <a:pt x="1534" y="312"/>
                  <a:pt x="1534" y="312"/>
                </a:cubicBezTo>
                <a:cubicBezTo>
                  <a:pt x="1540" y="306"/>
                  <a:pt x="1540" y="306"/>
                  <a:pt x="1540" y="306"/>
                </a:cubicBezTo>
                <a:cubicBezTo>
                  <a:pt x="1540" y="306"/>
                  <a:pt x="1540" y="305"/>
                  <a:pt x="1540" y="305"/>
                </a:cubicBezTo>
                <a:cubicBezTo>
                  <a:pt x="1541" y="305"/>
                  <a:pt x="1541" y="305"/>
                  <a:pt x="1541" y="305"/>
                </a:cubicBezTo>
                <a:cubicBezTo>
                  <a:pt x="1545" y="301"/>
                  <a:pt x="1545" y="301"/>
                  <a:pt x="1545" y="301"/>
                </a:cubicBezTo>
                <a:cubicBezTo>
                  <a:pt x="1546" y="300"/>
                  <a:pt x="1546" y="298"/>
                  <a:pt x="1545" y="297"/>
                </a:cubicBezTo>
                <a:cubicBezTo>
                  <a:pt x="1544" y="296"/>
                  <a:pt x="1542" y="296"/>
                  <a:pt x="1540" y="297"/>
                </a:cubicBezTo>
                <a:close/>
                <a:moveTo>
                  <a:pt x="1545" y="297"/>
                </a:moveTo>
                <a:cubicBezTo>
                  <a:pt x="1545" y="297"/>
                  <a:pt x="1546" y="297"/>
                  <a:pt x="1547" y="297"/>
                </a:cubicBezTo>
                <a:cubicBezTo>
                  <a:pt x="1548" y="297"/>
                  <a:pt x="1549" y="297"/>
                  <a:pt x="1549" y="297"/>
                </a:cubicBezTo>
                <a:cubicBezTo>
                  <a:pt x="1576" y="269"/>
                  <a:pt x="1576" y="269"/>
                  <a:pt x="1576" y="269"/>
                </a:cubicBezTo>
                <a:cubicBezTo>
                  <a:pt x="1578" y="268"/>
                  <a:pt x="1578" y="266"/>
                  <a:pt x="1576" y="265"/>
                </a:cubicBezTo>
                <a:cubicBezTo>
                  <a:pt x="1575" y="264"/>
                  <a:pt x="1573" y="264"/>
                  <a:pt x="1572" y="265"/>
                </a:cubicBezTo>
                <a:cubicBezTo>
                  <a:pt x="1545" y="292"/>
                  <a:pt x="1545" y="292"/>
                  <a:pt x="1545" y="292"/>
                </a:cubicBezTo>
                <a:cubicBezTo>
                  <a:pt x="1544" y="293"/>
                  <a:pt x="1544" y="295"/>
                  <a:pt x="1545" y="297"/>
                </a:cubicBezTo>
                <a:close/>
                <a:moveTo>
                  <a:pt x="1468" y="369"/>
                </a:moveTo>
                <a:cubicBezTo>
                  <a:pt x="1467" y="370"/>
                  <a:pt x="1467" y="370"/>
                  <a:pt x="1467" y="370"/>
                </a:cubicBezTo>
                <a:cubicBezTo>
                  <a:pt x="1465" y="372"/>
                  <a:pt x="1465" y="374"/>
                  <a:pt x="1467" y="375"/>
                </a:cubicBezTo>
                <a:cubicBezTo>
                  <a:pt x="1467" y="375"/>
                  <a:pt x="1468" y="376"/>
                  <a:pt x="1469" y="376"/>
                </a:cubicBezTo>
                <a:cubicBezTo>
                  <a:pt x="1470" y="376"/>
                  <a:pt x="1470" y="375"/>
                  <a:pt x="1471" y="375"/>
                </a:cubicBezTo>
                <a:cubicBezTo>
                  <a:pt x="1472" y="373"/>
                  <a:pt x="1472" y="373"/>
                  <a:pt x="1472" y="373"/>
                </a:cubicBezTo>
                <a:cubicBezTo>
                  <a:pt x="1474" y="372"/>
                  <a:pt x="1474" y="370"/>
                  <a:pt x="1472" y="369"/>
                </a:cubicBezTo>
                <a:cubicBezTo>
                  <a:pt x="1471" y="368"/>
                  <a:pt x="1469" y="368"/>
                  <a:pt x="1468" y="369"/>
                </a:cubicBezTo>
                <a:close/>
                <a:moveTo>
                  <a:pt x="1397" y="447"/>
                </a:moveTo>
                <a:cubicBezTo>
                  <a:pt x="1398" y="447"/>
                  <a:pt x="1399" y="447"/>
                  <a:pt x="1400" y="446"/>
                </a:cubicBezTo>
                <a:cubicBezTo>
                  <a:pt x="1426" y="420"/>
                  <a:pt x="1426" y="420"/>
                  <a:pt x="1426" y="420"/>
                </a:cubicBezTo>
                <a:cubicBezTo>
                  <a:pt x="1428" y="417"/>
                  <a:pt x="1428" y="417"/>
                  <a:pt x="1428" y="417"/>
                </a:cubicBezTo>
                <a:cubicBezTo>
                  <a:pt x="1430" y="416"/>
                  <a:pt x="1430" y="414"/>
                  <a:pt x="1428" y="413"/>
                </a:cubicBezTo>
                <a:cubicBezTo>
                  <a:pt x="1427" y="412"/>
                  <a:pt x="1425" y="412"/>
                  <a:pt x="1424" y="413"/>
                </a:cubicBezTo>
                <a:cubicBezTo>
                  <a:pt x="1422" y="415"/>
                  <a:pt x="1422" y="415"/>
                  <a:pt x="1422" y="415"/>
                </a:cubicBezTo>
                <a:cubicBezTo>
                  <a:pt x="1422" y="415"/>
                  <a:pt x="1421" y="416"/>
                  <a:pt x="1421" y="416"/>
                </a:cubicBezTo>
                <a:cubicBezTo>
                  <a:pt x="1395" y="442"/>
                  <a:pt x="1395" y="442"/>
                  <a:pt x="1395" y="442"/>
                </a:cubicBezTo>
                <a:cubicBezTo>
                  <a:pt x="1394" y="443"/>
                  <a:pt x="1394" y="445"/>
                  <a:pt x="1395" y="446"/>
                </a:cubicBezTo>
                <a:cubicBezTo>
                  <a:pt x="1396" y="447"/>
                  <a:pt x="1397" y="447"/>
                  <a:pt x="1397" y="447"/>
                </a:cubicBezTo>
                <a:close/>
                <a:moveTo>
                  <a:pt x="1431" y="420"/>
                </a:moveTo>
                <a:cubicBezTo>
                  <a:pt x="1402" y="449"/>
                  <a:pt x="1402" y="449"/>
                  <a:pt x="1402" y="449"/>
                </a:cubicBezTo>
                <a:cubicBezTo>
                  <a:pt x="1400" y="451"/>
                  <a:pt x="1400" y="453"/>
                  <a:pt x="1402" y="454"/>
                </a:cubicBezTo>
                <a:cubicBezTo>
                  <a:pt x="1402" y="454"/>
                  <a:pt x="1403" y="455"/>
                  <a:pt x="1404" y="455"/>
                </a:cubicBezTo>
                <a:cubicBezTo>
                  <a:pt x="1405" y="455"/>
                  <a:pt x="1405" y="454"/>
                  <a:pt x="1406" y="454"/>
                </a:cubicBezTo>
                <a:cubicBezTo>
                  <a:pt x="1435" y="424"/>
                  <a:pt x="1435" y="424"/>
                  <a:pt x="1435" y="424"/>
                </a:cubicBezTo>
                <a:cubicBezTo>
                  <a:pt x="1436" y="423"/>
                  <a:pt x="1436" y="421"/>
                  <a:pt x="1435" y="420"/>
                </a:cubicBezTo>
                <a:cubicBezTo>
                  <a:pt x="1434" y="419"/>
                  <a:pt x="1432" y="419"/>
                  <a:pt x="1431" y="420"/>
                </a:cubicBezTo>
                <a:close/>
                <a:moveTo>
                  <a:pt x="1578" y="277"/>
                </a:moveTo>
                <a:cubicBezTo>
                  <a:pt x="1577" y="276"/>
                  <a:pt x="1575" y="276"/>
                  <a:pt x="1574" y="277"/>
                </a:cubicBezTo>
                <a:cubicBezTo>
                  <a:pt x="1560" y="291"/>
                  <a:pt x="1560" y="291"/>
                  <a:pt x="1560" y="291"/>
                </a:cubicBezTo>
                <a:cubicBezTo>
                  <a:pt x="1553" y="298"/>
                  <a:pt x="1553" y="298"/>
                  <a:pt x="1553" y="298"/>
                </a:cubicBezTo>
                <a:cubicBezTo>
                  <a:pt x="1552" y="300"/>
                  <a:pt x="1552" y="301"/>
                  <a:pt x="1553" y="303"/>
                </a:cubicBezTo>
                <a:cubicBezTo>
                  <a:pt x="1553" y="303"/>
                  <a:pt x="1554" y="304"/>
                  <a:pt x="1555" y="304"/>
                </a:cubicBezTo>
                <a:cubicBezTo>
                  <a:pt x="1556" y="304"/>
                  <a:pt x="1556" y="303"/>
                  <a:pt x="1557" y="303"/>
                </a:cubicBezTo>
                <a:cubicBezTo>
                  <a:pt x="1570" y="290"/>
                  <a:pt x="1570" y="290"/>
                  <a:pt x="1570" y="290"/>
                </a:cubicBezTo>
                <a:cubicBezTo>
                  <a:pt x="1570" y="290"/>
                  <a:pt x="1570" y="290"/>
                  <a:pt x="1570" y="290"/>
                </a:cubicBezTo>
                <a:cubicBezTo>
                  <a:pt x="1578" y="282"/>
                  <a:pt x="1578" y="282"/>
                  <a:pt x="1578" y="282"/>
                </a:cubicBezTo>
                <a:cubicBezTo>
                  <a:pt x="1579" y="280"/>
                  <a:pt x="1579" y="279"/>
                  <a:pt x="1578" y="277"/>
                </a:cubicBezTo>
                <a:close/>
                <a:moveTo>
                  <a:pt x="1361" y="497"/>
                </a:moveTo>
                <a:cubicBezTo>
                  <a:pt x="1362" y="497"/>
                  <a:pt x="1363" y="497"/>
                  <a:pt x="1363" y="497"/>
                </a:cubicBezTo>
                <a:cubicBezTo>
                  <a:pt x="1368" y="492"/>
                  <a:pt x="1368" y="492"/>
                  <a:pt x="1368" y="492"/>
                </a:cubicBezTo>
                <a:cubicBezTo>
                  <a:pt x="1369" y="491"/>
                  <a:pt x="1369" y="489"/>
                  <a:pt x="1368" y="488"/>
                </a:cubicBezTo>
                <a:cubicBezTo>
                  <a:pt x="1367" y="486"/>
                  <a:pt x="1365" y="486"/>
                  <a:pt x="1364" y="488"/>
                </a:cubicBezTo>
                <a:cubicBezTo>
                  <a:pt x="1359" y="492"/>
                  <a:pt x="1359" y="492"/>
                  <a:pt x="1359" y="492"/>
                </a:cubicBezTo>
                <a:cubicBezTo>
                  <a:pt x="1358" y="493"/>
                  <a:pt x="1358" y="495"/>
                  <a:pt x="1359" y="497"/>
                </a:cubicBezTo>
                <a:cubicBezTo>
                  <a:pt x="1359" y="497"/>
                  <a:pt x="1360" y="497"/>
                  <a:pt x="1361" y="497"/>
                </a:cubicBezTo>
                <a:close/>
                <a:moveTo>
                  <a:pt x="1381" y="478"/>
                </a:moveTo>
                <a:cubicBezTo>
                  <a:pt x="1381" y="478"/>
                  <a:pt x="1382" y="478"/>
                  <a:pt x="1383" y="477"/>
                </a:cubicBezTo>
                <a:cubicBezTo>
                  <a:pt x="1388" y="472"/>
                  <a:pt x="1388" y="472"/>
                  <a:pt x="1388" y="472"/>
                </a:cubicBezTo>
                <a:cubicBezTo>
                  <a:pt x="1389" y="470"/>
                  <a:pt x="1389" y="468"/>
                  <a:pt x="1388" y="467"/>
                </a:cubicBezTo>
                <a:cubicBezTo>
                  <a:pt x="1387" y="466"/>
                  <a:pt x="1385" y="466"/>
                  <a:pt x="1384" y="467"/>
                </a:cubicBezTo>
                <a:cubicBezTo>
                  <a:pt x="1379" y="473"/>
                  <a:pt x="1379" y="473"/>
                  <a:pt x="1379" y="473"/>
                </a:cubicBezTo>
                <a:cubicBezTo>
                  <a:pt x="1377" y="474"/>
                  <a:pt x="1377" y="476"/>
                  <a:pt x="1379" y="477"/>
                </a:cubicBezTo>
                <a:cubicBezTo>
                  <a:pt x="1379" y="478"/>
                  <a:pt x="1380" y="478"/>
                  <a:pt x="1381" y="478"/>
                </a:cubicBezTo>
                <a:close/>
                <a:moveTo>
                  <a:pt x="1535" y="316"/>
                </a:moveTo>
                <a:cubicBezTo>
                  <a:pt x="1535" y="317"/>
                  <a:pt x="1535" y="317"/>
                  <a:pt x="1535" y="317"/>
                </a:cubicBezTo>
                <a:cubicBezTo>
                  <a:pt x="1533" y="318"/>
                  <a:pt x="1533" y="320"/>
                  <a:pt x="1535" y="321"/>
                </a:cubicBezTo>
                <a:cubicBezTo>
                  <a:pt x="1535" y="321"/>
                  <a:pt x="1536" y="322"/>
                  <a:pt x="1537" y="322"/>
                </a:cubicBezTo>
                <a:cubicBezTo>
                  <a:pt x="1538" y="322"/>
                  <a:pt x="1538" y="321"/>
                  <a:pt x="1539" y="321"/>
                </a:cubicBezTo>
                <a:cubicBezTo>
                  <a:pt x="1539" y="320"/>
                  <a:pt x="1539" y="320"/>
                  <a:pt x="1539" y="320"/>
                </a:cubicBezTo>
                <a:cubicBezTo>
                  <a:pt x="1541" y="319"/>
                  <a:pt x="1541" y="317"/>
                  <a:pt x="1539" y="316"/>
                </a:cubicBezTo>
                <a:cubicBezTo>
                  <a:pt x="1538" y="315"/>
                  <a:pt x="1536" y="315"/>
                  <a:pt x="1535" y="316"/>
                </a:cubicBezTo>
                <a:close/>
                <a:moveTo>
                  <a:pt x="1488" y="363"/>
                </a:moveTo>
                <a:cubicBezTo>
                  <a:pt x="1487" y="364"/>
                  <a:pt x="1487" y="366"/>
                  <a:pt x="1488" y="367"/>
                </a:cubicBezTo>
                <a:cubicBezTo>
                  <a:pt x="1489" y="368"/>
                  <a:pt x="1490" y="368"/>
                  <a:pt x="1490" y="368"/>
                </a:cubicBezTo>
                <a:cubicBezTo>
                  <a:pt x="1491" y="368"/>
                  <a:pt x="1492" y="368"/>
                  <a:pt x="1492" y="367"/>
                </a:cubicBezTo>
                <a:cubicBezTo>
                  <a:pt x="1499" y="361"/>
                  <a:pt x="1499" y="361"/>
                  <a:pt x="1499" y="361"/>
                </a:cubicBezTo>
                <a:cubicBezTo>
                  <a:pt x="1500" y="359"/>
                  <a:pt x="1500" y="357"/>
                  <a:pt x="1499" y="356"/>
                </a:cubicBezTo>
                <a:cubicBezTo>
                  <a:pt x="1498" y="355"/>
                  <a:pt x="1496" y="355"/>
                  <a:pt x="1495" y="356"/>
                </a:cubicBezTo>
                <a:lnTo>
                  <a:pt x="1488" y="363"/>
                </a:lnTo>
                <a:close/>
                <a:moveTo>
                  <a:pt x="1362" y="503"/>
                </a:moveTo>
                <a:cubicBezTo>
                  <a:pt x="1359" y="506"/>
                  <a:pt x="1359" y="506"/>
                  <a:pt x="1359" y="506"/>
                </a:cubicBezTo>
                <a:cubicBezTo>
                  <a:pt x="1358" y="507"/>
                  <a:pt x="1358" y="509"/>
                  <a:pt x="1359" y="510"/>
                </a:cubicBezTo>
                <a:cubicBezTo>
                  <a:pt x="1360" y="511"/>
                  <a:pt x="1361" y="511"/>
                  <a:pt x="1361" y="511"/>
                </a:cubicBezTo>
                <a:cubicBezTo>
                  <a:pt x="1362" y="511"/>
                  <a:pt x="1363" y="511"/>
                  <a:pt x="1364" y="510"/>
                </a:cubicBezTo>
                <a:cubicBezTo>
                  <a:pt x="1366" y="508"/>
                  <a:pt x="1366" y="508"/>
                  <a:pt x="1366" y="508"/>
                </a:cubicBezTo>
                <a:cubicBezTo>
                  <a:pt x="1367" y="507"/>
                  <a:pt x="1367" y="505"/>
                  <a:pt x="1366" y="503"/>
                </a:cubicBezTo>
                <a:cubicBezTo>
                  <a:pt x="1365" y="502"/>
                  <a:pt x="1363" y="502"/>
                  <a:pt x="1362" y="503"/>
                </a:cubicBezTo>
                <a:close/>
                <a:moveTo>
                  <a:pt x="1378" y="496"/>
                </a:moveTo>
                <a:cubicBezTo>
                  <a:pt x="1379" y="495"/>
                  <a:pt x="1379" y="493"/>
                  <a:pt x="1378" y="492"/>
                </a:cubicBezTo>
                <a:cubicBezTo>
                  <a:pt x="1376" y="491"/>
                  <a:pt x="1374" y="491"/>
                  <a:pt x="1373" y="492"/>
                </a:cubicBezTo>
                <a:cubicBezTo>
                  <a:pt x="1366" y="499"/>
                  <a:pt x="1366" y="499"/>
                  <a:pt x="1366" y="499"/>
                </a:cubicBezTo>
                <a:cubicBezTo>
                  <a:pt x="1365" y="500"/>
                  <a:pt x="1365" y="502"/>
                  <a:pt x="1366" y="503"/>
                </a:cubicBezTo>
                <a:cubicBezTo>
                  <a:pt x="1367" y="504"/>
                  <a:pt x="1368" y="504"/>
                  <a:pt x="1369" y="504"/>
                </a:cubicBezTo>
                <a:cubicBezTo>
                  <a:pt x="1369" y="504"/>
                  <a:pt x="1370" y="504"/>
                  <a:pt x="1371" y="503"/>
                </a:cubicBezTo>
                <a:lnTo>
                  <a:pt x="1378" y="496"/>
                </a:lnTo>
                <a:close/>
                <a:moveTo>
                  <a:pt x="1387" y="486"/>
                </a:moveTo>
                <a:cubicBezTo>
                  <a:pt x="1387" y="486"/>
                  <a:pt x="1388" y="486"/>
                  <a:pt x="1389" y="485"/>
                </a:cubicBezTo>
                <a:cubicBezTo>
                  <a:pt x="1393" y="480"/>
                  <a:pt x="1393" y="480"/>
                  <a:pt x="1393" y="480"/>
                </a:cubicBezTo>
                <a:cubicBezTo>
                  <a:pt x="1395" y="479"/>
                  <a:pt x="1395" y="477"/>
                  <a:pt x="1393" y="476"/>
                </a:cubicBezTo>
                <a:cubicBezTo>
                  <a:pt x="1392" y="475"/>
                  <a:pt x="1390" y="475"/>
                  <a:pt x="1389" y="476"/>
                </a:cubicBezTo>
                <a:cubicBezTo>
                  <a:pt x="1384" y="481"/>
                  <a:pt x="1384" y="481"/>
                  <a:pt x="1384" y="481"/>
                </a:cubicBezTo>
                <a:cubicBezTo>
                  <a:pt x="1383" y="482"/>
                  <a:pt x="1383" y="484"/>
                  <a:pt x="1384" y="485"/>
                </a:cubicBezTo>
                <a:cubicBezTo>
                  <a:pt x="1385" y="486"/>
                  <a:pt x="1386" y="486"/>
                  <a:pt x="1387" y="486"/>
                </a:cubicBezTo>
                <a:close/>
                <a:moveTo>
                  <a:pt x="1493" y="380"/>
                </a:moveTo>
                <a:cubicBezTo>
                  <a:pt x="1494" y="380"/>
                  <a:pt x="1494" y="379"/>
                  <a:pt x="1495" y="379"/>
                </a:cubicBezTo>
                <a:cubicBezTo>
                  <a:pt x="1499" y="375"/>
                  <a:pt x="1499" y="375"/>
                  <a:pt x="1499" y="375"/>
                </a:cubicBezTo>
                <a:cubicBezTo>
                  <a:pt x="1500" y="374"/>
                  <a:pt x="1500" y="372"/>
                  <a:pt x="1499" y="371"/>
                </a:cubicBezTo>
                <a:cubicBezTo>
                  <a:pt x="1497" y="370"/>
                  <a:pt x="1495" y="370"/>
                  <a:pt x="1494" y="371"/>
                </a:cubicBezTo>
                <a:cubicBezTo>
                  <a:pt x="1491" y="374"/>
                  <a:pt x="1491" y="374"/>
                  <a:pt x="1491" y="374"/>
                </a:cubicBezTo>
                <a:cubicBezTo>
                  <a:pt x="1489" y="376"/>
                  <a:pt x="1489" y="378"/>
                  <a:pt x="1491" y="379"/>
                </a:cubicBezTo>
                <a:cubicBezTo>
                  <a:pt x="1491" y="379"/>
                  <a:pt x="1492" y="380"/>
                  <a:pt x="1493" y="380"/>
                </a:cubicBezTo>
                <a:close/>
                <a:moveTo>
                  <a:pt x="1412" y="460"/>
                </a:moveTo>
                <a:cubicBezTo>
                  <a:pt x="1413" y="460"/>
                  <a:pt x="1414" y="460"/>
                  <a:pt x="1414" y="460"/>
                </a:cubicBezTo>
                <a:cubicBezTo>
                  <a:pt x="1440" y="434"/>
                  <a:pt x="1440" y="434"/>
                  <a:pt x="1440" y="434"/>
                </a:cubicBezTo>
                <a:cubicBezTo>
                  <a:pt x="1441" y="433"/>
                  <a:pt x="1441" y="431"/>
                  <a:pt x="1440" y="430"/>
                </a:cubicBezTo>
                <a:cubicBezTo>
                  <a:pt x="1439" y="428"/>
                  <a:pt x="1437" y="428"/>
                  <a:pt x="1435" y="430"/>
                </a:cubicBezTo>
                <a:cubicBezTo>
                  <a:pt x="1410" y="455"/>
                  <a:pt x="1410" y="455"/>
                  <a:pt x="1410" y="455"/>
                </a:cubicBezTo>
                <a:cubicBezTo>
                  <a:pt x="1409" y="456"/>
                  <a:pt x="1409" y="458"/>
                  <a:pt x="1410" y="460"/>
                </a:cubicBezTo>
                <a:cubicBezTo>
                  <a:pt x="1410" y="460"/>
                  <a:pt x="1411" y="460"/>
                  <a:pt x="1412" y="460"/>
                </a:cubicBezTo>
                <a:close/>
                <a:moveTo>
                  <a:pt x="1384" y="503"/>
                </a:moveTo>
                <a:cubicBezTo>
                  <a:pt x="1386" y="502"/>
                  <a:pt x="1386" y="500"/>
                  <a:pt x="1384" y="499"/>
                </a:cubicBezTo>
                <a:cubicBezTo>
                  <a:pt x="1383" y="498"/>
                  <a:pt x="1381" y="498"/>
                  <a:pt x="1380" y="499"/>
                </a:cubicBezTo>
                <a:cubicBezTo>
                  <a:pt x="1371" y="508"/>
                  <a:pt x="1371" y="508"/>
                  <a:pt x="1371" y="508"/>
                </a:cubicBezTo>
                <a:cubicBezTo>
                  <a:pt x="1370" y="509"/>
                  <a:pt x="1370" y="511"/>
                  <a:pt x="1371" y="512"/>
                </a:cubicBezTo>
                <a:cubicBezTo>
                  <a:pt x="1372" y="513"/>
                  <a:pt x="1373" y="513"/>
                  <a:pt x="1373" y="513"/>
                </a:cubicBezTo>
                <a:cubicBezTo>
                  <a:pt x="1374" y="513"/>
                  <a:pt x="1375" y="513"/>
                  <a:pt x="1375" y="512"/>
                </a:cubicBezTo>
                <a:lnTo>
                  <a:pt x="1384" y="503"/>
                </a:lnTo>
                <a:close/>
                <a:moveTo>
                  <a:pt x="1431" y="457"/>
                </a:moveTo>
                <a:cubicBezTo>
                  <a:pt x="1441" y="447"/>
                  <a:pt x="1441" y="447"/>
                  <a:pt x="1441" y="447"/>
                </a:cubicBezTo>
                <a:cubicBezTo>
                  <a:pt x="1442" y="446"/>
                  <a:pt x="1442" y="444"/>
                  <a:pt x="1441" y="443"/>
                </a:cubicBezTo>
                <a:cubicBezTo>
                  <a:pt x="1440" y="441"/>
                  <a:pt x="1438" y="441"/>
                  <a:pt x="1436" y="443"/>
                </a:cubicBezTo>
                <a:cubicBezTo>
                  <a:pt x="1427" y="452"/>
                  <a:pt x="1427" y="452"/>
                  <a:pt x="1427" y="452"/>
                </a:cubicBezTo>
                <a:cubicBezTo>
                  <a:pt x="1426" y="454"/>
                  <a:pt x="1426" y="455"/>
                  <a:pt x="1427" y="457"/>
                </a:cubicBezTo>
                <a:cubicBezTo>
                  <a:pt x="1427" y="457"/>
                  <a:pt x="1428" y="458"/>
                  <a:pt x="1429" y="458"/>
                </a:cubicBezTo>
                <a:cubicBezTo>
                  <a:pt x="1430" y="458"/>
                  <a:pt x="1430" y="457"/>
                  <a:pt x="1431" y="457"/>
                </a:cubicBezTo>
                <a:close/>
                <a:moveTo>
                  <a:pt x="1388" y="496"/>
                </a:moveTo>
                <a:cubicBezTo>
                  <a:pt x="1388" y="496"/>
                  <a:pt x="1389" y="497"/>
                  <a:pt x="1390" y="497"/>
                </a:cubicBezTo>
                <a:cubicBezTo>
                  <a:pt x="1391" y="497"/>
                  <a:pt x="1391" y="496"/>
                  <a:pt x="1392" y="496"/>
                </a:cubicBezTo>
                <a:cubicBezTo>
                  <a:pt x="1402" y="486"/>
                  <a:pt x="1402" y="486"/>
                  <a:pt x="1402" y="486"/>
                </a:cubicBezTo>
                <a:cubicBezTo>
                  <a:pt x="1403" y="485"/>
                  <a:pt x="1403" y="483"/>
                  <a:pt x="1402" y="481"/>
                </a:cubicBezTo>
                <a:cubicBezTo>
                  <a:pt x="1401" y="480"/>
                  <a:pt x="1399" y="480"/>
                  <a:pt x="1398" y="481"/>
                </a:cubicBezTo>
                <a:cubicBezTo>
                  <a:pt x="1388" y="491"/>
                  <a:pt x="1388" y="491"/>
                  <a:pt x="1388" y="491"/>
                </a:cubicBezTo>
                <a:cubicBezTo>
                  <a:pt x="1386" y="493"/>
                  <a:pt x="1386" y="495"/>
                  <a:pt x="1388" y="496"/>
                </a:cubicBezTo>
                <a:close/>
                <a:moveTo>
                  <a:pt x="1418" y="470"/>
                </a:moveTo>
                <a:cubicBezTo>
                  <a:pt x="1427" y="461"/>
                  <a:pt x="1427" y="461"/>
                  <a:pt x="1427" y="461"/>
                </a:cubicBezTo>
                <a:cubicBezTo>
                  <a:pt x="1428" y="460"/>
                  <a:pt x="1428" y="458"/>
                  <a:pt x="1427" y="457"/>
                </a:cubicBezTo>
                <a:cubicBezTo>
                  <a:pt x="1425" y="456"/>
                  <a:pt x="1424" y="456"/>
                  <a:pt x="1423" y="457"/>
                </a:cubicBezTo>
                <a:cubicBezTo>
                  <a:pt x="1418" y="462"/>
                  <a:pt x="1418" y="462"/>
                  <a:pt x="1418" y="462"/>
                </a:cubicBezTo>
                <a:cubicBezTo>
                  <a:pt x="1418" y="462"/>
                  <a:pt x="1418" y="462"/>
                  <a:pt x="1418" y="462"/>
                </a:cubicBezTo>
                <a:cubicBezTo>
                  <a:pt x="1414" y="465"/>
                  <a:pt x="1414" y="465"/>
                  <a:pt x="1414" y="465"/>
                </a:cubicBezTo>
                <a:cubicBezTo>
                  <a:pt x="1413" y="466"/>
                  <a:pt x="1413" y="468"/>
                  <a:pt x="1414" y="470"/>
                </a:cubicBezTo>
                <a:cubicBezTo>
                  <a:pt x="1415" y="470"/>
                  <a:pt x="1415" y="470"/>
                  <a:pt x="1416" y="470"/>
                </a:cubicBezTo>
                <a:cubicBezTo>
                  <a:pt x="1417" y="470"/>
                  <a:pt x="1418" y="470"/>
                  <a:pt x="1418" y="470"/>
                </a:cubicBezTo>
                <a:close/>
                <a:moveTo>
                  <a:pt x="1378" y="519"/>
                </a:moveTo>
                <a:cubicBezTo>
                  <a:pt x="1379" y="520"/>
                  <a:pt x="1380" y="520"/>
                  <a:pt x="1380" y="520"/>
                </a:cubicBezTo>
                <a:cubicBezTo>
                  <a:pt x="1381" y="520"/>
                  <a:pt x="1382" y="520"/>
                  <a:pt x="1382" y="519"/>
                </a:cubicBezTo>
                <a:cubicBezTo>
                  <a:pt x="1391" y="511"/>
                  <a:pt x="1391" y="511"/>
                  <a:pt x="1391" y="511"/>
                </a:cubicBezTo>
                <a:cubicBezTo>
                  <a:pt x="1392" y="509"/>
                  <a:pt x="1392" y="507"/>
                  <a:pt x="1391" y="506"/>
                </a:cubicBezTo>
                <a:cubicBezTo>
                  <a:pt x="1390" y="505"/>
                  <a:pt x="1388" y="505"/>
                  <a:pt x="1387" y="506"/>
                </a:cubicBezTo>
                <a:cubicBezTo>
                  <a:pt x="1378" y="515"/>
                  <a:pt x="1378" y="515"/>
                  <a:pt x="1378" y="515"/>
                </a:cubicBezTo>
                <a:cubicBezTo>
                  <a:pt x="1377" y="516"/>
                  <a:pt x="1377" y="518"/>
                  <a:pt x="1378" y="519"/>
                </a:cubicBezTo>
                <a:close/>
                <a:moveTo>
                  <a:pt x="1394" y="507"/>
                </a:moveTo>
                <a:cubicBezTo>
                  <a:pt x="1395" y="507"/>
                  <a:pt x="1395" y="506"/>
                  <a:pt x="1396" y="506"/>
                </a:cubicBezTo>
                <a:cubicBezTo>
                  <a:pt x="1408" y="493"/>
                  <a:pt x="1408" y="493"/>
                  <a:pt x="1408" y="493"/>
                </a:cubicBezTo>
                <a:cubicBezTo>
                  <a:pt x="1410" y="492"/>
                  <a:pt x="1410" y="490"/>
                  <a:pt x="1408" y="489"/>
                </a:cubicBezTo>
                <a:cubicBezTo>
                  <a:pt x="1407" y="488"/>
                  <a:pt x="1405" y="488"/>
                  <a:pt x="1404" y="489"/>
                </a:cubicBezTo>
                <a:cubicBezTo>
                  <a:pt x="1392" y="501"/>
                  <a:pt x="1392" y="501"/>
                  <a:pt x="1392" y="501"/>
                </a:cubicBezTo>
                <a:cubicBezTo>
                  <a:pt x="1390" y="503"/>
                  <a:pt x="1390" y="504"/>
                  <a:pt x="1392" y="506"/>
                </a:cubicBezTo>
                <a:cubicBezTo>
                  <a:pt x="1392" y="506"/>
                  <a:pt x="1393" y="507"/>
                  <a:pt x="1394" y="507"/>
                </a:cubicBezTo>
                <a:close/>
                <a:moveTo>
                  <a:pt x="1382" y="529"/>
                </a:moveTo>
                <a:cubicBezTo>
                  <a:pt x="1381" y="528"/>
                  <a:pt x="1379" y="528"/>
                  <a:pt x="1378" y="529"/>
                </a:cubicBezTo>
                <a:cubicBezTo>
                  <a:pt x="1376" y="531"/>
                  <a:pt x="1376" y="531"/>
                  <a:pt x="1376" y="531"/>
                </a:cubicBezTo>
                <a:cubicBezTo>
                  <a:pt x="1374" y="533"/>
                  <a:pt x="1374" y="534"/>
                  <a:pt x="1376" y="536"/>
                </a:cubicBezTo>
                <a:cubicBezTo>
                  <a:pt x="1376" y="536"/>
                  <a:pt x="1377" y="537"/>
                  <a:pt x="1378" y="537"/>
                </a:cubicBezTo>
                <a:cubicBezTo>
                  <a:pt x="1379" y="537"/>
                  <a:pt x="1379" y="536"/>
                  <a:pt x="1380" y="536"/>
                </a:cubicBezTo>
                <a:cubicBezTo>
                  <a:pt x="1382" y="534"/>
                  <a:pt x="1382" y="534"/>
                  <a:pt x="1382" y="534"/>
                </a:cubicBezTo>
                <a:cubicBezTo>
                  <a:pt x="1383" y="533"/>
                  <a:pt x="1383" y="531"/>
                  <a:pt x="1382" y="529"/>
                </a:cubicBezTo>
                <a:close/>
                <a:moveTo>
                  <a:pt x="1385" y="529"/>
                </a:moveTo>
                <a:cubicBezTo>
                  <a:pt x="1386" y="529"/>
                  <a:pt x="1387" y="529"/>
                  <a:pt x="1388" y="528"/>
                </a:cubicBezTo>
                <a:cubicBezTo>
                  <a:pt x="1410" y="506"/>
                  <a:pt x="1410" y="506"/>
                  <a:pt x="1410" y="506"/>
                </a:cubicBezTo>
                <a:cubicBezTo>
                  <a:pt x="1411" y="505"/>
                  <a:pt x="1411" y="503"/>
                  <a:pt x="1410" y="502"/>
                </a:cubicBezTo>
                <a:cubicBezTo>
                  <a:pt x="1408" y="501"/>
                  <a:pt x="1406" y="501"/>
                  <a:pt x="1405" y="502"/>
                </a:cubicBezTo>
                <a:cubicBezTo>
                  <a:pt x="1397" y="509"/>
                  <a:pt x="1397" y="509"/>
                  <a:pt x="1397" y="509"/>
                </a:cubicBezTo>
                <a:cubicBezTo>
                  <a:pt x="1397" y="509"/>
                  <a:pt x="1397" y="509"/>
                  <a:pt x="1397" y="509"/>
                </a:cubicBezTo>
                <a:cubicBezTo>
                  <a:pt x="1382" y="524"/>
                  <a:pt x="1382" y="524"/>
                  <a:pt x="1382" y="524"/>
                </a:cubicBezTo>
                <a:cubicBezTo>
                  <a:pt x="1381" y="525"/>
                  <a:pt x="1382" y="527"/>
                  <a:pt x="1383" y="528"/>
                </a:cubicBezTo>
                <a:cubicBezTo>
                  <a:pt x="1383" y="529"/>
                  <a:pt x="1385" y="529"/>
                  <a:pt x="1385" y="529"/>
                </a:cubicBezTo>
                <a:close/>
                <a:moveTo>
                  <a:pt x="1498" y="417"/>
                </a:moveTo>
                <a:cubicBezTo>
                  <a:pt x="1499" y="417"/>
                  <a:pt x="1499" y="416"/>
                  <a:pt x="1500" y="416"/>
                </a:cubicBezTo>
                <a:cubicBezTo>
                  <a:pt x="1510" y="406"/>
                  <a:pt x="1510" y="406"/>
                  <a:pt x="1510" y="406"/>
                </a:cubicBezTo>
                <a:cubicBezTo>
                  <a:pt x="1511" y="404"/>
                  <a:pt x="1511" y="403"/>
                  <a:pt x="1510" y="401"/>
                </a:cubicBezTo>
                <a:cubicBezTo>
                  <a:pt x="1509" y="400"/>
                  <a:pt x="1507" y="400"/>
                  <a:pt x="1506" y="401"/>
                </a:cubicBezTo>
                <a:cubicBezTo>
                  <a:pt x="1496" y="411"/>
                  <a:pt x="1496" y="411"/>
                  <a:pt x="1496" y="411"/>
                </a:cubicBezTo>
                <a:cubicBezTo>
                  <a:pt x="1494" y="413"/>
                  <a:pt x="1494" y="415"/>
                  <a:pt x="1496" y="416"/>
                </a:cubicBezTo>
                <a:cubicBezTo>
                  <a:pt x="1496" y="416"/>
                  <a:pt x="1497" y="417"/>
                  <a:pt x="1498" y="417"/>
                </a:cubicBezTo>
                <a:close/>
                <a:moveTo>
                  <a:pt x="1384" y="537"/>
                </a:moveTo>
                <a:cubicBezTo>
                  <a:pt x="1383" y="538"/>
                  <a:pt x="1383" y="538"/>
                  <a:pt x="1383" y="538"/>
                </a:cubicBezTo>
                <a:cubicBezTo>
                  <a:pt x="1381" y="539"/>
                  <a:pt x="1381" y="541"/>
                  <a:pt x="1383" y="543"/>
                </a:cubicBezTo>
                <a:cubicBezTo>
                  <a:pt x="1383" y="543"/>
                  <a:pt x="1384" y="544"/>
                  <a:pt x="1385" y="544"/>
                </a:cubicBezTo>
                <a:cubicBezTo>
                  <a:pt x="1386" y="544"/>
                  <a:pt x="1386" y="543"/>
                  <a:pt x="1387" y="543"/>
                </a:cubicBezTo>
                <a:cubicBezTo>
                  <a:pt x="1388" y="542"/>
                  <a:pt x="1388" y="542"/>
                  <a:pt x="1388" y="542"/>
                </a:cubicBezTo>
                <a:cubicBezTo>
                  <a:pt x="1389" y="541"/>
                  <a:pt x="1389" y="539"/>
                  <a:pt x="1388" y="537"/>
                </a:cubicBezTo>
                <a:cubicBezTo>
                  <a:pt x="1387" y="536"/>
                  <a:pt x="1385" y="536"/>
                  <a:pt x="1384" y="537"/>
                </a:cubicBezTo>
                <a:close/>
                <a:moveTo>
                  <a:pt x="1409" y="519"/>
                </a:moveTo>
                <a:cubicBezTo>
                  <a:pt x="1410" y="519"/>
                  <a:pt x="1411" y="519"/>
                  <a:pt x="1411" y="519"/>
                </a:cubicBezTo>
                <a:cubicBezTo>
                  <a:pt x="1414" y="515"/>
                  <a:pt x="1414" y="515"/>
                  <a:pt x="1414" y="515"/>
                </a:cubicBezTo>
                <a:cubicBezTo>
                  <a:pt x="1416" y="514"/>
                  <a:pt x="1416" y="512"/>
                  <a:pt x="1414" y="511"/>
                </a:cubicBezTo>
                <a:cubicBezTo>
                  <a:pt x="1413" y="510"/>
                  <a:pt x="1411" y="510"/>
                  <a:pt x="1410" y="511"/>
                </a:cubicBezTo>
                <a:cubicBezTo>
                  <a:pt x="1407" y="514"/>
                  <a:pt x="1407" y="514"/>
                  <a:pt x="1407" y="514"/>
                </a:cubicBezTo>
                <a:cubicBezTo>
                  <a:pt x="1406" y="515"/>
                  <a:pt x="1406" y="517"/>
                  <a:pt x="1407" y="519"/>
                </a:cubicBezTo>
                <a:cubicBezTo>
                  <a:pt x="1407" y="519"/>
                  <a:pt x="1408" y="519"/>
                  <a:pt x="1409" y="519"/>
                </a:cubicBezTo>
                <a:close/>
                <a:moveTo>
                  <a:pt x="1406" y="523"/>
                </a:moveTo>
                <a:cubicBezTo>
                  <a:pt x="1408" y="522"/>
                  <a:pt x="1408" y="520"/>
                  <a:pt x="1406" y="519"/>
                </a:cubicBezTo>
                <a:cubicBezTo>
                  <a:pt x="1405" y="518"/>
                  <a:pt x="1403" y="518"/>
                  <a:pt x="1402" y="519"/>
                </a:cubicBezTo>
                <a:cubicBezTo>
                  <a:pt x="1388" y="533"/>
                  <a:pt x="1388" y="533"/>
                  <a:pt x="1388" y="533"/>
                </a:cubicBezTo>
                <a:cubicBezTo>
                  <a:pt x="1387" y="534"/>
                  <a:pt x="1387" y="536"/>
                  <a:pt x="1388" y="537"/>
                </a:cubicBezTo>
                <a:cubicBezTo>
                  <a:pt x="1389" y="538"/>
                  <a:pt x="1389" y="538"/>
                  <a:pt x="1390" y="538"/>
                </a:cubicBezTo>
                <a:cubicBezTo>
                  <a:pt x="1391" y="538"/>
                  <a:pt x="1392" y="538"/>
                  <a:pt x="1392" y="537"/>
                </a:cubicBezTo>
                <a:lnTo>
                  <a:pt x="1406" y="523"/>
                </a:lnTo>
                <a:close/>
                <a:moveTo>
                  <a:pt x="1498" y="430"/>
                </a:moveTo>
                <a:cubicBezTo>
                  <a:pt x="1499" y="430"/>
                  <a:pt x="1500" y="430"/>
                  <a:pt x="1501" y="429"/>
                </a:cubicBezTo>
                <a:cubicBezTo>
                  <a:pt x="1513" y="417"/>
                  <a:pt x="1513" y="417"/>
                  <a:pt x="1513" y="417"/>
                </a:cubicBezTo>
                <a:cubicBezTo>
                  <a:pt x="1514" y="415"/>
                  <a:pt x="1514" y="413"/>
                  <a:pt x="1513" y="412"/>
                </a:cubicBezTo>
                <a:cubicBezTo>
                  <a:pt x="1512" y="411"/>
                  <a:pt x="1510" y="411"/>
                  <a:pt x="1509" y="412"/>
                </a:cubicBezTo>
                <a:cubicBezTo>
                  <a:pt x="1496" y="425"/>
                  <a:pt x="1496" y="425"/>
                  <a:pt x="1496" y="425"/>
                </a:cubicBezTo>
                <a:cubicBezTo>
                  <a:pt x="1495" y="426"/>
                  <a:pt x="1495" y="428"/>
                  <a:pt x="1496" y="429"/>
                </a:cubicBezTo>
                <a:cubicBezTo>
                  <a:pt x="1497" y="430"/>
                  <a:pt x="1498" y="430"/>
                  <a:pt x="1498" y="430"/>
                </a:cubicBezTo>
                <a:close/>
                <a:moveTo>
                  <a:pt x="1503" y="440"/>
                </a:moveTo>
                <a:cubicBezTo>
                  <a:pt x="1504" y="440"/>
                  <a:pt x="1504" y="439"/>
                  <a:pt x="1505" y="439"/>
                </a:cubicBezTo>
                <a:cubicBezTo>
                  <a:pt x="1506" y="438"/>
                  <a:pt x="1506" y="438"/>
                  <a:pt x="1506" y="438"/>
                </a:cubicBezTo>
                <a:cubicBezTo>
                  <a:pt x="1506" y="437"/>
                  <a:pt x="1507" y="437"/>
                  <a:pt x="1507" y="436"/>
                </a:cubicBezTo>
                <a:cubicBezTo>
                  <a:pt x="1507" y="436"/>
                  <a:pt x="1508" y="436"/>
                  <a:pt x="1508" y="436"/>
                </a:cubicBezTo>
                <a:cubicBezTo>
                  <a:pt x="1512" y="432"/>
                  <a:pt x="1512" y="432"/>
                  <a:pt x="1512" y="432"/>
                </a:cubicBezTo>
                <a:cubicBezTo>
                  <a:pt x="1513" y="430"/>
                  <a:pt x="1513" y="428"/>
                  <a:pt x="1512" y="427"/>
                </a:cubicBezTo>
                <a:cubicBezTo>
                  <a:pt x="1511" y="426"/>
                  <a:pt x="1509" y="426"/>
                  <a:pt x="1508" y="427"/>
                </a:cubicBezTo>
                <a:cubicBezTo>
                  <a:pt x="1504" y="431"/>
                  <a:pt x="1504" y="431"/>
                  <a:pt x="1504" y="431"/>
                </a:cubicBezTo>
                <a:cubicBezTo>
                  <a:pt x="1503" y="432"/>
                  <a:pt x="1503" y="432"/>
                  <a:pt x="1503" y="433"/>
                </a:cubicBezTo>
                <a:cubicBezTo>
                  <a:pt x="1502" y="433"/>
                  <a:pt x="1502" y="433"/>
                  <a:pt x="1502" y="433"/>
                </a:cubicBezTo>
                <a:cubicBezTo>
                  <a:pt x="1501" y="434"/>
                  <a:pt x="1501" y="434"/>
                  <a:pt x="1501" y="434"/>
                </a:cubicBezTo>
                <a:cubicBezTo>
                  <a:pt x="1499" y="436"/>
                  <a:pt x="1499" y="437"/>
                  <a:pt x="1501" y="439"/>
                </a:cubicBezTo>
                <a:cubicBezTo>
                  <a:pt x="1501" y="439"/>
                  <a:pt x="1502" y="440"/>
                  <a:pt x="1503" y="440"/>
                </a:cubicBezTo>
                <a:close/>
                <a:moveTo>
                  <a:pt x="1411" y="529"/>
                </a:moveTo>
                <a:cubicBezTo>
                  <a:pt x="1409" y="527"/>
                  <a:pt x="1408" y="527"/>
                  <a:pt x="1406" y="529"/>
                </a:cubicBezTo>
                <a:cubicBezTo>
                  <a:pt x="1393" y="542"/>
                  <a:pt x="1393" y="542"/>
                  <a:pt x="1393" y="542"/>
                </a:cubicBezTo>
                <a:cubicBezTo>
                  <a:pt x="1392" y="543"/>
                  <a:pt x="1392" y="545"/>
                  <a:pt x="1393" y="547"/>
                </a:cubicBezTo>
                <a:cubicBezTo>
                  <a:pt x="1393" y="547"/>
                  <a:pt x="1394" y="547"/>
                  <a:pt x="1395" y="547"/>
                </a:cubicBezTo>
                <a:cubicBezTo>
                  <a:pt x="1396" y="547"/>
                  <a:pt x="1397" y="547"/>
                  <a:pt x="1397" y="547"/>
                </a:cubicBezTo>
                <a:cubicBezTo>
                  <a:pt x="1411" y="533"/>
                  <a:pt x="1411" y="533"/>
                  <a:pt x="1411" y="533"/>
                </a:cubicBezTo>
                <a:cubicBezTo>
                  <a:pt x="1412" y="532"/>
                  <a:pt x="1412" y="530"/>
                  <a:pt x="1411" y="529"/>
                </a:cubicBezTo>
                <a:close/>
                <a:moveTo>
                  <a:pt x="1518" y="431"/>
                </a:moveTo>
                <a:cubicBezTo>
                  <a:pt x="1516" y="433"/>
                  <a:pt x="1516" y="433"/>
                  <a:pt x="1516" y="433"/>
                </a:cubicBezTo>
                <a:cubicBezTo>
                  <a:pt x="1514" y="435"/>
                  <a:pt x="1514" y="436"/>
                  <a:pt x="1516" y="438"/>
                </a:cubicBezTo>
                <a:cubicBezTo>
                  <a:pt x="1516" y="438"/>
                  <a:pt x="1517" y="439"/>
                  <a:pt x="1518" y="439"/>
                </a:cubicBezTo>
                <a:cubicBezTo>
                  <a:pt x="1519" y="439"/>
                  <a:pt x="1519" y="438"/>
                  <a:pt x="1520" y="438"/>
                </a:cubicBezTo>
                <a:cubicBezTo>
                  <a:pt x="1523" y="435"/>
                  <a:pt x="1523" y="435"/>
                  <a:pt x="1523" y="435"/>
                </a:cubicBezTo>
                <a:cubicBezTo>
                  <a:pt x="1524" y="434"/>
                  <a:pt x="1524" y="432"/>
                  <a:pt x="1523" y="431"/>
                </a:cubicBezTo>
                <a:cubicBezTo>
                  <a:pt x="1521" y="429"/>
                  <a:pt x="1519" y="429"/>
                  <a:pt x="1518" y="431"/>
                </a:cubicBezTo>
                <a:close/>
                <a:moveTo>
                  <a:pt x="1485" y="471"/>
                </a:moveTo>
                <a:cubicBezTo>
                  <a:pt x="1486" y="471"/>
                  <a:pt x="1487" y="471"/>
                  <a:pt x="1487" y="470"/>
                </a:cubicBezTo>
                <a:cubicBezTo>
                  <a:pt x="1501" y="456"/>
                  <a:pt x="1501" y="456"/>
                  <a:pt x="1501" y="456"/>
                </a:cubicBezTo>
                <a:cubicBezTo>
                  <a:pt x="1502" y="455"/>
                  <a:pt x="1502" y="453"/>
                  <a:pt x="1501" y="452"/>
                </a:cubicBezTo>
                <a:cubicBezTo>
                  <a:pt x="1500" y="451"/>
                  <a:pt x="1498" y="451"/>
                  <a:pt x="1497" y="452"/>
                </a:cubicBezTo>
                <a:cubicBezTo>
                  <a:pt x="1483" y="466"/>
                  <a:pt x="1483" y="466"/>
                  <a:pt x="1483" y="466"/>
                </a:cubicBezTo>
                <a:cubicBezTo>
                  <a:pt x="1482" y="467"/>
                  <a:pt x="1482" y="469"/>
                  <a:pt x="1483" y="470"/>
                </a:cubicBezTo>
                <a:cubicBezTo>
                  <a:pt x="1484" y="471"/>
                  <a:pt x="1484" y="471"/>
                  <a:pt x="1485" y="471"/>
                </a:cubicBezTo>
                <a:close/>
                <a:moveTo>
                  <a:pt x="1417" y="536"/>
                </a:moveTo>
                <a:cubicBezTo>
                  <a:pt x="1416" y="535"/>
                  <a:pt x="1414" y="535"/>
                  <a:pt x="1413" y="536"/>
                </a:cubicBezTo>
                <a:cubicBezTo>
                  <a:pt x="1398" y="551"/>
                  <a:pt x="1398" y="551"/>
                  <a:pt x="1398" y="551"/>
                </a:cubicBezTo>
                <a:cubicBezTo>
                  <a:pt x="1397" y="552"/>
                  <a:pt x="1397" y="554"/>
                  <a:pt x="1398" y="555"/>
                </a:cubicBezTo>
                <a:cubicBezTo>
                  <a:pt x="1399" y="556"/>
                  <a:pt x="1400" y="556"/>
                  <a:pt x="1401" y="556"/>
                </a:cubicBezTo>
                <a:cubicBezTo>
                  <a:pt x="1401" y="556"/>
                  <a:pt x="1402" y="556"/>
                  <a:pt x="1403" y="555"/>
                </a:cubicBezTo>
                <a:cubicBezTo>
                  <a:pt x="1417" y="541"/>
                  <a:pt x="1417" y="541"/>
                  <a:pt x="1417" y="541"/>
                </a:cubicBezTo>
                <a:cubicBezTo>
                  <a:pt x="1418" y="539"/>
                  <a:pt x="1418" y="537"/>
                  <a:pt x="1417" y="536"/>
                </a:cubicBezTo>
                <a:close/>
                <a:moveTo>
                  <a:pt x="1425" y="547"/>
                </a:moveTo>
                <a:cubicBezTo>
                  <a:pt x="1425" y="547"/>
                  <a:pt x="1425" y="547"/>
                  <a:pt x="1425" y="547"/>
                </a:cubicBezTo>
                <a:cubicBezTo>
                  <a:pt x="1428" y="544"/>
                  <a:pt x="1428" y="544"/>
                  <a:pt x="1428" y="544"/>
                </a:cubicBezTo>
                <a:cubicBezTo>
                  <a:pt x="1429" y="542"/>
                  <a:pt x="1429" y="540"/>
                  <a:pt x="1428" y="539"/>
                </a:cubicBezTo>
                <a:cubicBezTo>
                  <a:pt x="1427" y="538"/>
                  <a:pt x="1425" y="538"/>
                  <a:pt x="1424" y="539"/>
                </a:cubicBezTo>
                <a:cubicBezTo>
                  <a:pt x="1421" y="542"/>
                  <a:pt x="1421" y="542"/>
                  <a:pt x="1421" y="542"/>
                </a:cubicBezTo>
                <a:cubicBezTo>
                  <a:pt x="1420" y="542"/>
                  <a:pt x="1420" y="543"/>
                  <a:pt x="1420" y="543"/>
                </a:cubicBezTo>
                <a:cubicBezTo>
                  <a:pt x="1420" y="543"/>
                  <a:pt x="1420" y="543"/>
                  <a:pt x="1420" y="543"/>
                </a:cubicBezTo>
                <a:cubicBezTo>
                  <a:pt x="1406" y="557"/>
                  <a:pt x="1406" y="557"/>
                  <a:pt x="1406" y="557"/>
                </a:cubicBezTo>
                <a:cubicBezTo>
                  <a:pt x="1405" y="558"/>
                  <a:pt x="1405" y="560"/>
                  <a:pt x="1406" y="561"/>
                </a:cubicBezTo>
                <a:cubicBezTo>
                  <a:pt x="1407" y="562"/>
                  <a:pt x="1408" y="562"/>
                  <a:pt x="1408" y="562"/>
                </a:cubicBezTo>
                <a:cubicBezTo>
                  <a:pt x="1409" y="562"/>
                  <a:pt x="1410" y="562"/>
                  <a:pt x="1411" y="561"/>
                </a:cubicBezTo>
                <a:cubicBezTo>
                  <a:pt x="1424" y="547"/>
                  <a:pt x="1424" y="547"/>
                  <a:pt x="1424" y="547"/>
                </a:cubicBezTo>
                <a:cubicBezTo>
                  <a:pt x="1425" y="547"/>
                  <a:pt x="1425" y="547"/>
                  <a:pt x="1425" y="547"/>
                </a:cubicBezTo>
                <a:close/>
                <a:moveTo>
                  <a:pt x="1521" y="442"/>
                </a:moveTo>
                <a:cubicBezTo>
                  <a:pt x="1519" y="444"/>
                  <a:pt x="1519" y="444"/>
                  <a:pt x="1519" y="444"/>
                </a:cubicBezTo>
                <a:cubicBezTo>
                  <a:pt x="1519" y="444"/>
                  <a:pt x="1518" y="445"/>
                  <a:pt x="1518" y="446"/>
                </a:cubicBezTo>
                <a:cubicBezTo>
                  <a:pt x="1518" y="446"/>
                  <a:pt x="1517" y="446"/>
                  <a:pt x="1516" y="447"/>
                </a:cubicBezTo>
                <a:cubicBezTo>
                  <a:pt x="1510" y="453"/>
                  <a:pt x="1510" y="453"/>
                  <a:pt x="1510" y="453"/>
                </a:cubicBezTo>
                <a:cubicBezTo>
                  <a:pt x="1509" y="454"/>
                  <a:pt x="1509" y="456"/>
                  <a:pt x="1510" y="457"/>
                </a:cubicBezTo>
                <a:cubicBezTo>
                  <a:pt x="1511" y="458"/>
                  <a:pt x="1512" y="458"/>
                  <a:pt x="1513" y="458"/>
                </a:cubicBezTo>
                <a:cubicBezTo>
                  <a:pt x="1513" y="458"/>
                  <a:pt x="1514" y="458"/>
                  <a:pt x="1515" y="457"/>
                </a:cubicBezTo>
                <a:cubicBezTo>
                  <a:pt x="1521" y="451"/>
                  <a:pt x="1521" y="451"/>
                  <a:pt x="1521" y="451"/>
                </a:cubicBezTo>
                <a:cubicBezTo>
                  <a:pt x="1521" y="450"/>
                  <a:pt x="1522" y="450"/>
                  <a:pt x="1522" y="449"/>
                </a:cubicBezTo>
                <a:cubicBezTo>
                  <a:pt x="1522" y="449"/>
                  <a:pt x="1523" y="449"/>
                  <a:pt x="1523" y="448"/>
                </a:cubicBezTo>
                <a:cubicBezTo>
                  <a:pt x="1525" y="446"/>
                  <a:pt x="1525" y="446"/>
                  <a:pt x="1525" y="446"/>
                </a:cubicBezTo>
                <a:cubicBezTo>
                  <a:pt x="1527" y="445"/>
                  <a:pt x="1527" y="443"/>
                  <a:pt x="1525" y="442"/>
                </a:cubicBezTo>
                <a:cubicBezTo>
                  <a:pt x="1524" y="441"/>
                  <a:pt x="1522" y="441"/>
                  <a:pt x="1521" y="442"/>
                </a:cubicBezTo>
                <a:close/>
                <a:moveTo>
                  <a:pt x="1531" y="446"/>
                </a:moveTo>
                <a:cubicBezTo>
                  <a:pt x="1526" y="451"/>
                  <a:pt x="1526" y="451"/>
                  <a:pt x="1526" y="451"/>
                </a:cubicBezTo>
                <a:cubicBezTo>
                  <a:pt x="1525" y="452"/>
                  <a:pt x="1525" y="452"/>
                  <a:pt x="1525" y="453"/>
                </a:cubicBezTo>
                <a:cubicBezTo>
                  <a:pt x="1524" y="453"/>
                  <a:pt x="1524" y="453"/>
                  <a:pt x="1523" y="454"/>
                </a:cubicBezTo>
                <a:cubicBezTo>
                  <a:pt x="1515" y="462"/>
                  <a:pt x="1515" y="462"/>
                  <a:pt x="1515" y="462"/>
                </a:cubicBezTo>
                <a:cubicBezTo>
                  <a:pt x="1514" y="463"/>
                  <a:pt x="1514" y="465"/>
                  <a:pt x="1515" y="466"/>
                </a:cubicBezTo>
                <a:cubicBezTo>
                  <a:pt x="1516" y="467"/>
                  <a:pt x="1516" y="467"/>
                  <a:pt x="1517" y="467"/>
                </a:cubicBezTo>
                <a:cubicBezTo>
                  <a:pt x="1518" y="467"/>
                  <a:pt x="1519" y="467"/>
                  <a:pt x="1519" y="466"/>
                </a:cubicBezTo>
                <a:cubicBezTo>
                  <a:pt x="1527" y="458"/>
                  <a:pt x="1527" y="458"/>
                  <a:pt x="1527" y="458"/>
                </a:cubicBezTo>
                <a:cubicBezTo>
                  <a:pt x="1528" y="458"/>
                  <a:pt x="1528" y="457"/>
                  <a:pt x="1528" y="456"/>
                </a:cubicBezTo>
                <a:cubicBezTo>
                  <a:pt x="1529" y="456"/>
                  <a:pt x="1530" y="456"/>
                  <a:pt x="1530" y="455"/>
                </a:cubicBezTo>
                <a:cubicBezTo>
                  <a:pt x="1535" y="451"/>
                  <a:pt x="1535" y="451"/>
                  <a:pt x="1535" y="451"/>
                </a:cubicBezTo>
                <a:cubicBezTo>
                  <a:pt x="1536" y="450"/>
                  <a:pt x="1536" y="448"/>
                  <a:pt x="1535" y="446"/>
                </a:cubicBezTo>
                <a:cubicBezTo>
                  <a:pt x="1534" y="445"/>
                  <a:pt x="1532" y="445"/>
                  <a:pt x="1531" y="446"/>
                </a:cubicBezTo>
                <a:close/>
                <a:moveTo>
                  <a:pt x="1423" y="562"/>
                </a:moveTo>
                <a:cubicBezTo>
                  <a:pt x="1424" y="561"/>
                  <a:pt x="1424" y="559"/>
                  <a:pt x="1423" y="558"/>
                </a:cubicBezTo>
                <a:cubicBezTo>
                  <a:pt x="1422" y="557"/>
                  <a:pt x="1420" y="557"/>
                  <a:pt x="1419" y="558"/>
                </a:cubicBezTo>
                <a:cubicBezTo>
                  <a:pt x="1416" y="561"/>
                  <a:pt x="1416" y="561"/>
                  <a:pt x="1416" y="561"/>
                </a:cubicBezTo>
                <a:cubicBezTo>
                  <a:pt x="1415" y="562"/>
                  <a:pt x="1415" y="564"/>
                  <a:pt x="1416" y="565"/>
                </a:cubicBezTo>
                <a:cubicBezTo>
                  <a:pt x="1416" y="566"/>
                  <a:pt x="1417" y="566"/>
                  <a:pt x="1418" y="566"/>
                </a:cubicBezTo>
                <a:cubicBezTo>
                  <a:pt x="1419" y="566"/>
                  <a:pt x="1420" y="566"/>
                  <a:pt x="1420" y="565"/>
                </a:cubicBezTo>
                <a:lnTo>
                  <a:pt x="1423" y="562"/>
                </a:lnTo>
                <a:close/>
                <a:moveTo>
                  <a:pt x="1446" y="539"/>
                </a:moveTo>
                <a:cubicBezTo>
                  <a:pt x="1446" y="539"/>
                  <a:pt x="1447" y="538"/>
                  <a:pt x="1448" y="538"/>
                </a:cubicBezTo>
                <a:cubicBezTo>
                  <a:pt x="1497" y="489"/>
                  <a:pt x="1497" y="489"/>
                  <a:pt x="1497" y="489"/>
                </a:cubicBezTo>
                <a:cubicBezTo>
                  <a:pt x="1498" y="488"/>
                  <a:pt x="1498" y="486"/>
                  <a:pt x="1497" y="485"/>
                </a:cubicBezTo>
                <a:cubicBezTo>
                  <a:pt x="1495" y="483"/>
                  <a:pt x="1493" y="483"/>
                  <a:pt x="1492" y="485"/>
                </a:cubicBezTo>
                <a:cubicBezTo>
                  <a:pt x="1443" y="533"/>
                  <a:pt x="1443" y="533"/>
                  <a:pt x="1443" y="533"/>
                </a:cubicBezTo>
                <a:cubicBezTo>
                  <a:pt x="1442" y="535"/>
                  <a:pt x="1442" y="537"/>
                  <a:pt x="1443" y="538"/>
                </a:cubicBezTo>
                <a:cubicBezTo>
                  <a:pt x="1444" y="538"/>
                  <a:pt x="1445" y="539"/>
                  <a:pt x="1446" y="539"/>
                </a:cubicBezTo>
                <a:close/>
                <a:moveTo>
                  <a:pt x="1535" y="464"/>
                </a:moveTo>
                <a:cubicBezTo>
                  <a:pt x="1537" y="463"/>
                  <a:pt x="1537" y="463"/>
                  <a:pt x="1537" y="463"/>
                </a:cubicBezTo>
                <a:cubicBezTo>
                  <a:pt x="1538" y="462"/>
                  <a:pt x="1538" y="460"/>
                  <a:pt x="1537" y="459"/>
                </a:cubicBezTo>
                <a:cubicBezTo>
                  <a:pt x="1536" y="457"/>
                  <a:pt x="1534" y="457"/>
                  <a:pt x="1532" y="459"/>
                </a:cubicBezTo>
                <a:cubicBezTo>
                  <a:pt x="1531" y="460"/>
                  <a:pt x="1531" y="460"/>
                  <a:pt x="1531" y="460"/>
                </a:cubicBezTo>
                <a:cubicBezTo>
                  <a:pt x="1530" y="461"/>
                  <a:pt x="1530" y="463"/>
                  <a:pt x="1531" y="464"/>
                </a:cubicBezTo>
                <a:cubicBezTo>
                  <a:pt x="1531" y="465"/>
                  <a:pt x="1532" y="465"/>
                  <a:pt x="1533" y="465"/>
                </a:cubicBezTo>
                <a:cubicBezTo>
                  <a:pt x="1534" y="465"/>
                  <a:pt x="1535" y="465"/>
                  <a:pt x="1535" y="464"/>
                </a:cubicBezTo>
                <a:close/>
                <a:moveTo>
                  <a:pt x="1432" y="563"/>
                </a:moveTo>
                <a:cubicBezTo>
                  <a:pt x="1431" y="562"/>
                  <a:pt x="1429" y="562"/>
                  <a:pt x="1428" y="563"/>
                </a:cubicBezTo>
                <a:cubicBezTo>
                  <a:pt x="1420" y="571"/>
                  <a:pt x="1420" y="571"/>
                  <a:pt x="1420" y="571"/>
                </a:cubicBezTo>
                <a:cubicBezTo>
                  <a:pt x="1419" y="572"/>
                  <a:pt x="1419" y="574"/>
                  <a:pt x="1420" y="575"/>
                </a:cubicBezTo>
                <a:cubicBezTo>
                  <a:pt x="1421" y="576"/>
                  <a:pt x="1421" y="576"/>
                  <a:pt x="1422" y="576"/>
                </a:cubicBezTo>
                <a:cubicBezTo>
                  <a:pt x="1423" y="576"/>
                  <a:pt x="1424" y="576"/>
                  <a:pt x="1424" y="575"/>
                </a:cubicBezTo>
                <a:cubicBezTo>
                  <a:pt x="1432" y="568"/>
                  <a:pt x="1432" y="568"/>
                  <a:pt x="1432" y="568"/>
                </a:cubicBezTo>
                <a:cubicBezTo>
                  <a:pt x="1433" y="566"/>
                  <a:pt x="1433" y="564"/>
                  <a:pt x="1432" y="563"/>
                </a:cubicBezTo>
                <a:close/>
                <a:moveTo>
                  <a:pt x="1493" y="502"/>
                </a:moveTo>
                <a:cubicBezTo>
                  <a:pt x="1492" y="501"/>
                  <a:pt x="1490" y="501"/>
                  <a:pt x="1489" y="502"/>
                </a:cubicBezTo>
                <a:cubicBezTo>
                  <a:pt x="1447" y="544"/>
                  <a:pt x="1447" y="544"/>
                  <a:pt x="1447" y="544"/>
                </a:cubicBezTo>
                <a:cubicBezTo>
                  <a:pt x="1446" y="545"/>
                  <a:pt x="1446" y="547"/>
                  <a:pt x="1447" y="548"/>
                </a:cubicBezTo>
                <a:cubicBezTo>
                  <a:pt x="1448" y="549"/>
                  <a:pt x="1449" y="549"/>
                  <a:pt x="1450" y="549"/>
                </a:cubicBezTo>
                <a:cubicBezTo>
                  <a:pt x="1450" y="549"/>
                  <a:pt x="1451" y="549"/>
                  <a:pt x="1452" y="548"/>
                </a:cubicBezTo>
                <a:cubicBezTo>
                  <a:pt x="1493" y="507"/>
                  <a:pt x="1493" y="507"/>
                  <a:pt x="1493" y="507"/>
                </a:cubicBezTo>
                <a:cubicBezTo>
                  <a:pt x="1494" y="505"/>
                  <a:pt x="1494" y="503"/>
                  <a:pt x="1493" y="502"/>
                </a:cubicBezTo>
                <a:close/>
                <a:moveTo>
                  <a:pt x="1528" y="471"/>
                </a:moveTo>
                <a:cubicBezTo>
                  <a:pt x="1529" y="470"/>
                  <a:pt x="1529" y="468"/>
                  <a:pt x="1528" y="467"/>
                </a:cubicBezTo>
                <a:cubicBezTo>
                  <a:pt x="1527" y="466"/>
                  <a:pt x="1525" y="466"/>
                  <a:pt x="1524" y="467"/>
                </a:cubicBezTo>
                <a:cubicBezTo>
                  <a:pt x="1518" y="473"/>
                  <a:pt x="1518" y="473"/>
                  <a:pt x="1518" y="473"/>
                </a:cubicBezTo>
                <a:cubicBezTo>
                  <a:pt x="1518" y="473"/>
                  <a:pt x="1517" y="474"/>
                  <a:pt x="1517" y="474"/>
                </a:cubicBezTo>
                <a:cubicBezTo>
                  <a:pt x="1517" y="474"/>
                  <a:pt x="1516" y="475"/>
                  <a:pt x="1516" y="475"/>
                </a:cubicBezTo>
                <a:cubicBezTo>
                  <a:pt x="1513" y="477"/>
                  <a:pt x="1513" y="477"/>
                  <a:pt x="1513" y="477"/>
                </a:cubicBezTo>
                <a:cubicBezTo>
                  <a:pt x="1512" y="479"/>
                  <a:pt x="1512" y="481"/>
                  <a:pt x="1513" y="482"/>
                </a:cubicBezTo>
                <a:cubicBezTo>
                  <a:pt x="1514" y="482"/>
                  <a:pt x="1515" y="483"/>
                  <a:pt x="1516" y="483"/>
                </a:cubicBezTo>
                <a:cubicBezTo>
                  <a:pt x="1516" y="483"/>
                  <a:pt x="1517" y="482"/>
                  <a:pt x="1518" y="482"/>
                </a:cubicBezTo>
                <a:cubicBezTo>
                  <a:pt x="1520" y="480"/>
                  <a:pt x="1520" y="480"/>
                  <a:pt x="1520" y="480"/>
                </a:cubicBezTo>
                <a:cubicBezTo>
                  <a:pt x="1521" y="479"/>
                  <a:pt x="1521" y="478"/>
                  <a:pt x="1521" y="478"/>
                </a:cubicBezTo>
                <a:cubicBezTo>
                  <a:pt x="1521" y="478"/>
                  <a:pt x="1522" y="478"/>
                  <a:pt x="1522" y="477"/>
                </a:cubicBezTo>
                <a:lnTo>
                  <a:pt x="1528" y="471"/>
                </a:lnTo>
                <a:close/>
                <a:moveTo>
                  <a:pt x="1513" y="487"/>
                </a:moveTo>
                <a:cubicBezTo>
                  <a:pt x="1514" y="485"/>
                  <a:pt x="1514" y="483"/>
                  <a:pt x="1513" y="482"/>
                </a:cubicBezTo>
                <a:cubicBezTo>
                  <a:pt x="1512" y="481"/>
                  <a:pt x="1510" y="481"/>
                  <a:pt x="1509" y="482"/>
                </a:cubicBezTo>
                <a:cubicBezTo>
                  <a:pt x="1507" y="484"/>
                  <a:pt x="1507" y="484"/>
                  <a:pt x="1507" y="484"/>
                </a:cubicBezTo>
                <a:cubicBezTo>
                  <a:pt x="1506" y="485"/>
                  <a:pt x="1506" y="487"/>
                  <a:pt x="1507" y="488"/>
                </a:cubicBezTo>
                <a:cubicBezTo>
                  <a:pt x="1508" y="489"/>
                  <a:pt x="1508" y="489"/>
                  <a:pt x="1509" y="489"/>
                </a:cubicBezTo>
                <a:cubicBezTo>
                  <a:pt x="1510" y="489"/>
                  <a:pt x="1511" y="489"/>
                  <a:pt x="1511" y="488"/>
                </a:cubicBezTo>
                <a:lnTo>
                  <a:pt x="1513" y="487"/>
                </a:lnTo>
                <a:close/>
                <a:moveTo>
                  <a:pt x="1497" y="512"/>
                </a:moveTo>
                <a:cubicBezTo>
                  <a:pt x="1496" y="511"/>
                  <a:pt x="1494" y="511"/>
                  <a:pt x="1493" y="512"/>
                </a:cubicBezTo>
                <a:cubicBezTo>
                  <a:pt x="1459" y="545"/>
                  <a:pt x="1459" y="545"/>
                  <a:pt x="1459" y="545"/>
                </a:cubicBezTo>
                <a:cubicBezTo>
                  <a:pt x="1458" y="547"/>
                  <a:pt x="1458" y="549"/>
                  <a:pt x="1459" y="550"/>
                </a:cubicBezTo>
                <a:cubicBezTo>
                  <a:pt x="1460" y="550"/>
                  <a:pt x="1461" y="551"/>
                  <a:pt x="1462" y="551"/>
                </a:cubicBezTo>
                <a:cubicBezTo>
                  <a:pt x="1462" y="551"/>
                  <a:pt x="1463" y="550"/>
                  <a:pt x="1464" y="550"/>
                </a:cubicBezTo>
                <a:cubicBezTo>
                  <a:pt x="1497" y="516"/>
                  <a:pt x="1497" y="516"/>
                  <a:pt x="1497" y="516"/>
                </a:cubicBezTo>
                <a:cubicBezTo>
                  <a:pt x="1498" y="515"/>
                  <a:pt x="1498" y="513"/>
                  <a:pt x="1497" y="512"/>
                </a:cubicBezTo>
                <a:close/>
                <a:moveTo>
                  <a:pt x="1442" y="567"/>
                </a:moveTo>
                <a:cubicBezTo>
                  <a:pt x="1441" y="566"/>
                  <a:pt x="1439" y="566"/>
                  <a:pt x="1438" y="567"/>
                </a:cubicBezTo>
                <a:cubicBezTo>
                  <a:pt x="1430" y="575"/>
                  <a:pt x="1430" y="575"/>
                  <a:pt x="1430" y="575"/>
                </a:cubicBezTo>
                <a:cubicBezTo>
                  <a:pt x="1429" y="576"/>
                  <a:pt x="1429" y="578"/>
                  <a:pt x="1430" y="579"/>
                </a:cubicBezTo>
                <a:cubicBezTo>
                  <a:pt x="1430" y="580"/>
                  <a:pt x="1431" y="580"/>
                  <a:pt x="1432" y="580"/>
                </a:cubicBezTo>
                <a:cubicBezTo>
                  <a:pt x="1433" y="580"/>
                  <a:pt x="1434" y="580"/>
                  <a:pt x="1434" y="579"/>
                </a:cubicBezTo>
                <a:cubicBezTo>
                  <a:pt x="1442" y="571"/>
                  <a:pt x="1442" y="571"/>
                  <a:pt x="1442" y="571"/>
                </a:cubicBezTo>
                <a:cubicBezTo>
                  <a:pt x="1443" y="570"/>
                  <a:pt x="1443" y="568"/>
                  <a:pt x="1442" y="567"/>
                </a:cubicBezTo>
                <a:close/>
                <a:moveTo>
                  <a:pt x="1528" y="484"/>
                </a:moveTo>
                <a:cubicBezTo>
                  <a:pt x="1529" y="484"/>
                  <a:pt x="1530" y="484"/>
                  <a:pt x="1530" y="483"/>
                </a:cubicBezTo>
                <a:cubicBezTo>
                  <a:pt x="1541" y="472"/>
                  <a:pt x="1541" y="472"/>
                  <a:pt x="1541" y="472"/>
                </a:cubicBezTo>
                <a:cubicBezTo>
                  <a:pt x="1543" y="471"/>
                  <a:pt x="1543" y="469"/>
                  <a:pt x="1541" y="468"/>
                </a:cubicBezTo>
                <a:cubicBezTo>
                  <a:pt x="1540" y="467"/>
                  <a:pt x="1538" y="467"/>
                  <a:pt x="1537" y="468"/>
                </a:cubicBezTo>
                <a:cubicBezTo>
                  <a:pt x="1526" y="479"/>
                  <a:pt x="1526" y="479"/>
                  <a:pt x="1526" y="479"/>
                </a:cubicBezTo>
                <a:cubicBezTo>
                  <a:pt x="1525" y="480"/>
                  <a:pt x="1525" y="482"/>
                  <a:pt x="1526" y="483"/>
                </a:cubicBezTo>
                <a:cubicBezTo>
                  <a:pt x="1527" y="484"/>
                  <a:pt x="1527" y="484"/>
                  <a:pt x="1528" y="484"/>
                </a:cubicBezTo>
                <a:close/>
                <a:moveTo>
                  <a:pt x="1442" y="581"/>
                </a:moveTo>
                <a:cubicBezTo>
                  <a:pt x="1443" y="582"/>
                  <a:pt x="1444" y="582"/>
                  <a:pt x="1444" y="582"/>
                </a:cubicBezTo>
                <a:cubicBezTo>
                  <a:pt x="1445" y="582"/>
                  <a:pt x="1446" y="582"/>
                  <a:pt x="1447" y="581"/>
                </a:cubicBezTo>
                <a:cubicBezTo>
                  <a:pt x="1456" y="571"/>
                  <a:pt x="1456" y="571"/>
                  <a:pt x="1456" y="571"/>
                </a:cubicBezTo>
                <a:cubicBezTo>
                  <a:pt x="1458" y="570"/>
                  <a:pt x="1458" y="568"/>
                  <a:pt x="1456" y="567"/>
                </a:cubicBezTo>
                <a:cubicBezTo>
                  <a:pt x="1455" y="566"/>
                  <a:pt x="1453" y="566"/>
                  <a:pt x="1452" y="567"/>
                </a:cubicBezTo>
                <a:cubicBezTo>
                  <a:pt x="1442" y="577"/>
                  <a:pt x="1442" y="577"/>
                  <a:pt x="1442" y="577"/>
                </a:cubicBezTo>
                <a:cubicBezTo>
                  <a:pt x="1441" y="578"/>
                  <a:pt x="1441" y="580"/>
                  <a:pt x="1442" y="581"/>
                </a:cubicBezTo>
                <a:close/>
                <a:moveTo>
                  <a:pt x="1542" y="485"/>
                </a:moveTo>
                <a:cubicBezTo>
                  <a:pt x="1544" y="484"/>
                  <a:pt x="1544" y="484"/>
                  <a:pt x="1544" y="484"/>
                </a:cubicBezTo>
                <a:cubicBezTo>
                  <a:pt x="1545" y="483"/>
                  <a:pt x="1545" y="481"/>
                  <a:pt x="1544" y="479"/>
                </a:cubicBezTo>
                <a:cubicBezTo>
                  <a:pt x="1543" y="478"/>
                  <a:pt x="1541" y="478"/>
                  <a:pt x="1539" y="479"/>
                </a:cubicBezTo>
                <a:cubicBezTo>
                  <a:pt x="1538" y="481"/>
                  <a:pt x="1538" y="481"/>
                  <a:pt x="1538" y="481"/>
                </a:cubicBezTo>
                <a:cubicBezTo>
                  <a:pt x="1538" y="481"/>
                  <a:pt x="1537" y="482"/>
                  <a:pt x="1537" y="483"/>
                </a:cubicBezTo>
                <a:cubicBezTo>
                  <a:pt x="1537" y="483"/>
                  <a:pt x="1536" y="483"/>
                  <a:pt x="1535" y="484"/>
                </a:cubicBezTo>
                <a:cubicBezTo>
                  <a:pt x="1534" y="485"/>
                  <a:pt x="1534" y="485"/>
                  <a:pt x="1534" y="485"/>
                </a:cubicBezTo>
                <a:cubicBezTo>
                  <a:pt x="1533" y="486"/>
                  <a:pt x="1533" y="488"/>
                  <a:pt x="1534" y="489"/>
                </a:cubicBezTo>
                <a:cubicBezTo>
                  <a:pt x="1534" y="490"/>
                  <a:pt x="1535" y="490"/>
                  <a:pt x="1536" y="490"/>
                </a:cubicBezTo>
                <a:cubicBezTo>
                  <a:pt x="1537" y="490"/>
                  <a:pt x="1538" y="490"/>
                  <a:pt x="1538" y="489"/>
                </a:cubicBezTo>
                <a:cubicBezTo>
                  <a:pt x="1540" y="488"/>
                  <a:pt x="1540" y="488"/>
                  <a:pt x="1540" y="488"/>
                </a:cubicBezTo>
                <a:cubicBezTo>
                  <a:pt x="1540" y="487"/>
                  <a:pt x="1540" y="487"/>
                  <a:pt x="1541" y="486"/>
                </a:cubicBezTo>
                <a:cubicBezTo>
                  <a:pt x="1541" y="486"/>
                  <a:pt x="1542" y="486"/>
                  <a:pt x="1542" y="485"/>
                </a:cubicBezTo>
                <a:close/>
                <a:moveTo>
                  <a:pt x="1487" y="537"/>
                </a:moveTo>
                <a:cubicBezTo>
                  <a:pt x="1485" y="535"/>
                  <a:pt x="1483" y="535"/>
                  <a:pt x="1482" y="537"/>
                </a:cubicBezTo>
                <a:cubicBezTo>
                  <a:pt x="1470" y="549"/>
                  <a:pt x="1470" y="549"/>
                  <a:pt x="1470" y="549"/>
                </a:cubicBezTo>
                <a:cubicBezTo>
                  <a:pt x="1469" y="550"/>
                  <a:pt x="1469" y="552"/>
                  <a:pt x="1470" y="553"/>
                </a:cubicBezTo>
                <a:cubicBezTo>
                  <a:pt x="1471" y="554"/>
                  <a:pt x="1472" y="554"/>
                  <a:pt x="1472" y="554"/>
                </a:cubicBezTo>
                <a:cubicBezTo>
                  <a:pt x="1473" y="554"/>
                  <a:pt x="1474" y="554"/>
                  <a:pt x="1475" y="553"/>
                </a:cubicBezTo>
                <a:cubicBezTo>
                  <a:pt x="1487" y="541"/>
                  <a:pt x="1487" y="541"/>
                  <a:pt x="1487" y="541"/>
                </a:cubicBezTo>
                <a:cubicBezTo>
                  <a:pt x="1488" y="540"/>
                  <a:pt x="1488" y="538"/>
                  <a:pt x="1487" y="537"/>
                </a:cubicBezTo>
                <a:close/>
                <a:moveTo>
                  <a:pt x="1497" y="540"/>
                </a:moveTo>
                <a:cubicBezTo>
                  <a:pt x="1498" y="541"/>
                  <a:pt x="1499" y="541"/>
                  <a:pt x="1499" y="541"/>
                </a:cubicBezTo>
                <a:cubicBezTo>
                  <a:pt x="1500" y="541"/>
                  <a:pt x="1501" y="541"/>
                  <a:pt x="1502" y="540"/>
                </a:cubicBezTo>
                <a:cubicBezTo>
                  <a:pt x="1510" y="532"/>
                  <a:pt x="1510" y="532"/>
                  <a:pt x="1510" y="532"/>
                </a:cubicBezTo>
                <a:cubicBezTo>
                  <a:pt x="1511" y="531"/>
                  <a:pt x="1511" y="529"/>
                  <a:pt x="1510" y="528"/>
                </a:cubicBezTo>
                <a:cubicBezTo>
                  <a:pt x="1508" y="526"/>
                  <a:pt x="1507" y="526"/>
                  <a:pt x="1505" y="528"/>
                </a:cubicBezTo>
                <a:cubicBezTo>
                  <a:pt x="1497" y="536"/>
                  <a:pt x="1497" y="536"/>
                  <a:pt x="1497" y="536"/>
                </a:cubicBezTo>
                <a:cubicBezTo>
                  <a:pt x="1496" y="537"/>
                  <a:pt x="1496" y="539"/>
                  <a:pt x="1497" y="540"/>
                </a:cubicBezTo>
                <a:close/>
                <a:moveTo>
                  <a:pt x="1458" y="583"/>
                </a:moveTo>
                <a:cubicBezTo>
                  <a:pt x="1464" y="578"/>
                  <a:pt x="1464" y="578"/>
                  <a:pt x="1464" y="578"/>
                </a:cubicBezTo>
                <a:cubicBezTo>
                  <a:pt x="1469" y="572"/>
                  <a:pt x="1469" y="572"/>
                  <a:pt x="1469" y="572"/>
                </a:cubicBezTo>
                <a:cubicBezTo>
                  <a:pt x="1471" y="571"/>
                  <a:pt x="1471" y="569"/>
                  <a:pt x="1469" y="568"/>
                </a:cubicBezTo>
                <a:cubicBezTo>
                  <a:pt x="1468" y="567"/>
                  <a:pt x="1466" y="567"/>
                  <a:pt x="1465" y="568"/>
                </a:cubicBezTo>
                <a:cubicBezTo>
                  <a:pt x="1460" y="573"/>
                  <a:pt x="1460" y="573"/>
                  <a:pt x="1460" y="573"/>
                </a:cubicBezTo>
                <a:cubicBezTo>
                  <a:pt x="1454" y="579"/>
                  <a:pt x="1454" y="579"/>
                  <a:pt x="1454" y="579"/>
                </a:cubicBezTo>
                <a:cubicBezTo>
                  <a:pt x="1453" y="580"/>
                  <a:pt x="1453" y="582"/>
                  <a:pt x="1454" y="583"/>
                </a:cubicBezTo>
                <a:cubicBezTo>
                  <a:pt x="1454" y="584"/>
                  <a:pt x="1455" y="584"/>
                  <a:pt x="1456" y="584"/>
                </a:cubicBezTo>
                <a:cubicBezTo>
                  <a:pt x="1457" y="584"/>
                  <a:pt x="1458" y="584"/>
                  <a:pt x="1458" y="583"/>
                </a:cubicBezTo>
                <a:close/>
                <a:moveTo>
                  <a:pt x="1513" y="527"/>
                </a:moveTo>
                <a:cubicBezTo>
                  <a:pt x="1514" y="527"/>
                  <a:pt x="1515" y="527"/>
                  <a:pt x="1515" y="526"/>
                </a:cubicBezTo>
                <a:cubicBezTo>
                  <a:pt x="1521" y="520"/>
                  <a:pt x="1521" y="520"/>
                  <a:pt x="1521" y="520"/>
                </a:cubicBezTo>
                <a:cubicBezTo>
                  <a:pt x="1522" y="519"/>
                  <a:pt x="1522" y="517"/>
                  <a:pt x="1521" y="516"/>
                </a:cubicBezTo>
                <a:cubicBezTo>
                  <a:pt x="1520" y="515"/>
                  <a:pt x="1518" y="515"/>
                  <a:pt x="1517" y="516"/>
                </a:cubicBezTo>
                <a:cubicBezTo>
                  <a:pt x="1511" y="522"/>
                  <a:pt x="1511" y="522"/>
                  <a:pt x="1511" y="522"/>
                </a:cubicBezTo>
                <a:cubicBezTo>
                  <a:pt x="1510" y="523"/>
                  <a:pt x="1510" y="525"/>
                  <a:pt x="1511" y="526"/>
                </a:cubicBezTo>
                <a:cubicBezTo>
                  <a:pt x="1512" y="527"/>
                  <a:pt x="1512" y="527"/>
                  <a:pt x="1513" y="527"/>
                </a:cubicBezTo>
                <a:close/>
                <a:moveTo>
                  <a:pt x="1539" y="512"/>
                </a:moveTo>
                <a:cubicBezTo>
                  <a:pt x="1538" y="511"/>
                  <a:pt x="1536" y="511"/>
                  <a:pt x="1534" y="512"/>
                </a:cubicBezTo>
                <a:cubicBezTo>
                  <a:pt x="1526" y="521"/>
                  <a:pt x="1526" y="521"/>
                  <a:pt x="1526" y="521"/>
                </a:cubicBezTo>
                <a:cubicBezTo>
                  <a:pt x="1524" y="522"/>
                  <a:pt x="1524" y="524"/>
                  <a:pt x="1526" y="526"/>
                </a:cubicBezTo>
                <a:cubicBezTo>
                  <a:pt x="1526" y="526"/>
                  <a:pt x="1527" y="527"/>
                  <a:pt x="1528" y="527"/>
                </a:cubicBezTo>
                <a:cubicBezTo>
                  <a:pt x="1529" y="527"/>
                  <a:pt x="1529" y="526"/>
                  <a:pt x="1530" y="526"/>
                </a:cubicBezTo>
                <a:cubicBezTo>
                  <a:pt x="1539" y="517"/>
                  <a:pt x="1539" y="517"/>
                  <a:pt x="1539" y="517"/>
                </a:cubicBezTo>
                <a:cubicBezTo>
                  <a:pt x="1540" y="516"/>
                  <a:pt x="1540" y="514"/>
                  <a:pt x="1539" y="512"/>
                </a:cubicBezTo>
                <a:close/>
                <a:moveTo>
                  <a:pt x="1502" y="552"/>
                </a:moveTo>
                <a:cubicBezTo>
                  <a:pt x="1503" y="552"/>
                  <a:pt x="1504" y="552"/>
                  <a:pt x="1504" y="551"/>
                </a:cubicBezTo>
                <a:cubicBezTo>
                  <a:pt x="1510" y="546"/>
                  <a:pt x="1510" y="546"/>
                  <a:pt x="1510" y="546"/>
                </a:cubicBezTo>
                <a:cubicBezTo>
                  <a:pt x="1510" y="546"/>
                  <a:pt x="1510" y="545"/>
                  <a:pt x="1510" y="545"/>
                </a:cubicBezTo>
                <a:cubicBezTo>
                  <a:pt x="1510" y="545"/>
                  <a:pt x="1510" y="545"/>
                  <a:pt x="1511" y="545"/>
                </a:cubicBezTo>
                <a:cubicBezTo>
                  <a:pt x="1525" y="531"/>
                  <a:pt x="1525" y="531"/>
                  <a:pt x="1525" y="531"/>
                </a:cubicBezTo>
                <a:cubicBezTo>
                  <a:pt x="1526" y="530"/>
                  <a:pt x="1526" y="528"/>
                  <a:pt x="1525" y="527"/>
                </a:cubicBezTo>
                <a:cubicBezTo>
                  <a:pt x="1523" y="525"/>
                  <a:pt x="1521" y="525"/>
                  <a:pt x="1520" y="527"/>
                </a:cubicBezTo>
                <a:cubicBezTo>
                  <a:pt x="1506" y="541"/>
                  <a:pt x="1506" y="541"/>
                  <a:pt x="1506" y="541"/>
                </a:cubicBezTo>
                <a:cubicBezTo>
                  <a:pt x="1506" y="541"/>
                  <a:pt x="1506" y="541"/>
                  <a:pt x="1506" y="541"/>
                </a:cubicBezTo>
                <a:cubicBezTo>
                  <a:pt x="1506" y="541"/>
                  <a:pt x="1506" y="541"/>
                  <a:pt x="1506" y="541"/>
                </a:cubicBezTo>
                <a:cubicBezTo>
                  <a:pt x="1500" y="547"/>
                  <a:pt x="1500" y="547"/>
                  <a:pt x="1500" y="547"/>
                </a:cubicBezTo>
                <a:cubicBezTo>
                  <a:pt x="1499" y="548"/>
                  <a:pt x="1499" y="550"/>
                  <a:pt x="1500" y="551"/>
                </a:cubicBezTo>
                <a:cubicBezTo>
                  <a:pt x="1500" y="552"/>
                  <a:pt x="1501" y="552"/>
                  <a:pt x="1502" y="552"/>
                </a:cubicBezTo>
                <a:close/>
                <a:moveTo>
                  <a:pt x="1480" y="581"/>
                </a:moveTo>
                <a:cubicBezTo>
                  <a:pt x="1477" y="584"/>
                  <a:pt x="1477" y="584"/>
                  <a:pt x="1477" y="584"/>
                </a:cubicBezTo>
                <a:cubicBezTo>
                  <a:pt x="1476" y="585"/>
                  <a:pt x="1476" y="587"/>
                  <a:pt x="1477" y="588"/>
                </a:cubicBezTo>
                <a:cubicBezTo>
                  <a:pt x="1478" y="589"/>
                  <a:pt x="1479" y="589"/>
                  <a:pt x="1479" y="589"/>
                </a:cubicBezTo>
                <a:cubicBezTo>
                  <a:pt x="1480" y="589"/>
                  <a:pt x="1481" y="589"/>
                  <a:pt x="1481" y="588"/>
                </a:cubicBezTo>
                <a:cubicBezTo>
                  <a:pt x="1484" y="586"/>
                  <a:pt x="1484" y="586"/>
                  <a:pt x="1484" y="586"/>
                </a:cubicBezTo>
                <a:cubicBezTo>
                  <a:pt x="1485" y="584"/>
                  <a:pt x="1485" y="582"/>
                  <a:pt x="1484" y="581"/>
                </a:cubicBezTo>
                <a:cubicBezTo>
                  <a:pt x="1483" y="580"/>
                  <a:pt x="1481" y="580"/>
                  <a:pt x="1480" y="581"/>
                </a:cubicBezTo>
                <a:close/>
                <a:moveTo>
                  <a:pt x="1553" y="507"/>
                </a:moveTo>
                <a:cubicBezTo>
                  <a:pt x="1551" y="509"/>
                  <a:pt x="1551" y="509"/>
                  <a:pt x="1551" y="509"/>
                </a:cubicBezTo>
                <a:cubicBezTo>
                  <a:pt x="1551" y="510"/>
                  <a:pt x="1551" y="510"/>
                  <a:pt x="1551" y="510"/>
                </a:cubicBezTo>
                <a:cubicBezTo>
                  <a:pt x="1551" y="510"/>
                  <a:pt x="1551" y="510"/>
                  <a:pt x="1550" y="510"/>
                </a:cubicBezTo>
                <a:cubicBezTo>
                  <a:pt x="1546" y="515"/>
                  <a:pt x="1546" y="515"/>
                  <a:pt x="1546" y="515"/>
                </a:cubicBezTo>
                <a:cubicBezTo>
                  <a:pt x="1545" y="516"/>
                  <a:pt x="1545" y="518"/>
                  <a:pt x="1546" y="519"/>
                </a:cubicBezTo>
                <a:cubicBezTo>
                  <a:pt x="1547" y="520"/>
                  <a:pt x="1548" y="520"/>
                  <a:pt x="1548" y="520"/>
                </a:cubicBezTo>
                <a:cubicBezTo>
                  <a:pt x="1549" y="520"/>
                  <a:pt x="1550" y="520"/>
                  <a:pt x="1550" y="519"/>
                </a:cubicBezTo>
                <a:cubicBezTo>
                  <a:pt x="1555" y="515"/>
                  <a:pt x="1555" y="515"/>
                  <a:pt x="1555" y="515"/>
                </a:cubicBezTo>
                <a:cubicBezTo>
                  <a:pt x="1555" y="515"/>
                  <a:pt x="1555" y="514"/>
                  <a:pt x="1555" y="514"/>
                </a:cubicBezTo>
                <a:cubicBezTo>
                  <a:pt x="1555" y="514"/>
                  <a:pt x="1556" y="514"/>
                  <a:pt x="1556" y="514"/>
                </a:cubicBezTo>
                <a:cubicBezTo>
                  <a:pt x="1558" y="512"/>
                  <a:pt x="1558" y="512"/>
                  <a:pt x="1558" y="512"/>
                </a:cubicBezTo>
                <a:cubicBezTo>
                  <a:pt x="1559" y="511"/>
                  <a:pt x="1559" y="509"/>
                  <a:pt x="1558" y="507"/>
                </a:cubicBezTo>
                <a:cubicBezTo>
                  <a:pt x="1556" y="506"/>
                  <a:pt x="1555" y="506"/>
                  <a:pt x="1553" y="507"/>
                </a:cubicBezTo>
                <a:close/>
                <a:moveTo>
                  <a:pt x="1518" y="543"/>
                </a:moveTo>
                <a:cubicBezTo>
                  <a:pt x="1511" y="549"/>
                  <a:pt x="1511" y="549"/>
                  <a:pt x="1511" y="549"/>
                </a:cubicBezTo>
                <a:cubicBezTo>
                  <a:pt x="1510" y="551"/>
                  <a:pt x="1510" y="553"/>
                  <a:pt x="1511" y="554"/>
                </a:cubicBezTo>
                <a:cubicBezTo>
                  <a:pt x="1512" y="554"/>
                  <a:pt x="1513" y="555"/>
                  <a:pt x="1514" y="555"/>
                </a:cubicBezTo>
                <a:cubicBezTo>
                  <a:pt x="1514" y="555"/>
                  <a:pt x="1515" y="554"/>
                  <a:pt x="1516" y="554"/>
                </a:cubicBezTo>
                <a:cubicBezTo>
                  <a:pt x="1522" y="548"/>
                  <a:pt x="1522" y="548"/>
                  <a:pt x="1522" y="548"/>
                </a:cubicBezTo>
                <a:cubicBezTo>
                  <a:pt x="1523" y="546"/>
                  <a:pt x="1523" y="545"/>
                  <a:pt x="1522" y="543"/>
                </a:cubicBezTo>
                <a:cubicBezTo>
                  <a:pt x="1521" y="542"/>
                  <a:pt x="1519" y="542"/>
                  <a:pt x="1518" y="543"/>
                </a:cubicBezTo>
                <a:close/>
                <a:moveTo>
                  <a:pt x="1502" y="566"/>
                </a:moveTo>
                <a:cubicBezTo>
                  <a:pt x="1503" y="566"/>
                  <a:pt x="1504" y="566"/>
                  <a:pt x="1504" y="565"/>
                </a:cubicBezTo>
                <a:cubicBezTo>
                  <a:pt x="1509" y="560"/>
                  <a:pt x="1509" y="560"/>
                  <a:pt x="1509" y="560"/>
                </a:cubicBezTo>
                <a:cubicBezTo>
                  <a:pt x="1511" y="559"/>
                  <a:pt x="1511" y="557"/>
                  <a:pt x="1509" y="556"/>
                </a:cubicBezTo>
                <a:cubicBezTo>
                  <a:pt x="1508" y="555"/>
                  <a:pt x="1506" y="555"/>
                  <a:pt x="1505" y="556"/>
                </a:cubicBezTo>
                <a:cubicBezTo>
                  <a:pt x="1500" y="561"/>
                  <a:pt x="1500" y="561"/>
                  <a:pt x="1500" y="561"/>
                </a:cubicBezTo>
                <a:cubicBezTo>
                  <a:pt x="1499" y="562"/>
                  <a:pt x="1499" y="564"/>
                  <a:pt x="1500" y="565"/>
                </a:cubicBezTo>
                <a:cubicBezTo>
                  <a:pt x="1500" y="566"/>
                  <a:pt x="1501" y="566"/>
                  <a:pt x="1502" y="566"/>
                </a:cubicBezTo>
                <a:close/>
                <a:moveTo>
                  <a:pt x="1495" y="588"/>
                </a:moveTo>
                <a:cubicBezTo>
                  <a:pt x="1495" y="588"/>
                  <a:pt x="1496" y="587"/>
                  <a:pt x="1497" y="587"/>
                </a:cubicBezTo>
                <a:cubicBezTo>
                  <a:pt x="1499" y="584"/>
                  <a:pt x="1499" y="584"/>
                  <a:pt x="1499" y="584"/>
                </a:cubicBezTo>
                <a:cubicBezTo>
                  <a:pt x="1500" y="583"/>
                  <a:pt x="1500" y="581"/>
                  <a:pt x="1499" y="580"/>
                </a:cubicBezTo>
                <a:cubicBezTo>
                  <a:pt x="1498" y="579"/>
                  <a:pt x="1496" y="579"/>
                  <a:pt x="1495" y="580"/>
                </a:cubicBezTo>
                <a:cubicBezTo>
                  <a:pt x="1492" y="582"/>
                  <a:pt x="1492" y="582"/>
                  <a:pt x="1492" y="582"/>
                </a:cubicBezTo>
                <a:cubicBezTo>
                  <a:pt x="1491" y="584"/>
                  <a:pt x="1491" y="585"/>
                  <a:pt x="1492" y="587"/>
                </a:cubicBezTo>
                <a:cubicBezTo>
                  <a:pt x="1493" y="587"/>
                  <a:pt x="1494" y="588"/>
                  <a:pt x="1495" y="588"/>
                </a:cubicBezTo>
                <a:close/>
                <a:moveTo>
                  <a:pt x="1557" y="526"/>
                </a:moveTo>
                <a:cubicBezTo>
                  <a:pt x="1559" y="525"/>
                  <a:pt x="1559" y="525"/>
                  <a:pt x="1559" y="525"/>
                </a:cubicBezTo>
                <a:cubicBezTo>
                  <a:pt x="1560" y="523"/>
                  <a:pt x="1560" y="521"/>
                  <a:pt x="1559" y="520"/>
                </a:cubicBezTo>
                <a:cubicBezTo>
                  <a:pt x="1558" y="519"/>
                  <a:pt x="1556" y="519"/>
                  <a:pt x="1555" y="520"/>
                </a:cubicBezTo>
                <a:cubicBezTo>
                  <a:pt x="1553" y="522"/>
                  <a:pt x="1553" y="522"/>
                  <a:pt x="1553" y="522"/>
                </a:cubicBezTo>
                <a:cubicBezTo>
                  <a:pt x="1547" y="528"/>
                  <a:pt x="1547" y="528"/>
                  <a:pt x="1547" y="528"/>
                </a:cubicBezTo>
                <a:cubicBezTo>
                  <a:pt x="1546" y="529"/>
                  <a:pt x="1546" y="531"/>
                  <a:pt x="1547" y="532"/>
                </a:cubicBezTo>
                <a:cubicBezTo>
                  <a:pt x="1548" y="533"/>
                  <a:pt x="1548" y="533"/>
                  <a:pt x="1549" y="533"/>
                </a:cubicBezTo>
                <a:cubicBezTo>
                  <a:pt x="1550" y="533"/>
                  <a:pt x="1551" y="533"/>
                  <a:pt x="1551" y="532"/>
                </a:cubicBezTo>
                <a:lnTo>
                  <a:pt x="1557" y="526"/>
                </a:lnTo>
                <a:close/>
                <a:moveTo>
                  <a:pt x="1519" y="564"/>
                </a:moveTo>
                <a:cubicBezTo>
                  <a:pt x="1526" y="557"/>
                  <a:pt x="1526" y="557"/>
                  <a:pt x="1526" y="557"/>
                </a:cubicBezTo>
                <a:cubicBezTo>
                  <a:pt x="1527" y="556"/>
                  <a:pt x="1527" y="554"/>
                  <a:pt x="1526" y="553"/>
                </a:cubicBezTo>
                <a:cubicBezTo>
                  <a:pt x="1525" y="552"/>
                  <a:pt x="1523" y="552"/>
                  <a:pt x="1522" y="553"/>
                </a:cubicBezTo>
                <a:cubicBezTo>
                  <a:pt x="1515" y="560"/>
                  <a:pt x="1515" y="560"/>
                  <a:pt x="1515" y="560"/>
                </a:cubicBezTo>
                <a:cubicBezTo>
                  <a:pt x="1514" y="561"/>
                  <a:pt x="1514" y="563"/>
                  <a:pt x="1515" y="564"/>
                </a:cubicBezTo>
                <a:cubicBezTo>
                  <a:pt x="1516" y="565"/>
                  <a:pt x="1517" y="565"/>
                  <a:pt x="1517" y="565"/>
                </a:cubicBezTo>
                <a:cubicBezTo>
                  <a:pt x="1518" y="565"/>
                  <a:pt x="1519" y="565"/>
                  <a:pt x="1519" y="564"/>
                </a:cubicBezTo>
                <a:close/>
                <a:moveTo>
                  <a:pt x="1499" y="594"/>
                </a:moveTo>
                <a:cubicBezTo>
                  <a:pt x="1499" y="595"/>
                  <a:pt x="1500" y="595"/>
                  <a:pt x="1501" y="595"/>
                </a:cubicBezTo>
                <a:cubicBezTo>
                  <a:pt x="1502" y="595"/>
                  <a:pt x="1503" y="595"/>
                  <a:pt x="1503" y="594"/>
                </a:cubicBezTo>
                <a:cubicBezTo>
                  <a:pt x="1509" y="589"/>
                  <a:pt x="1509" y="589"/>
                  <a:pt x="1509" y="589"/>
                </a:cubicBezTo>
                <a:cubicBezTo>
                  <a:pt x="1513" y="584"/>
                  <a:pt x="1513" y="584"/>
                  <a:pt x="1513" y="584"/>
                </a:cubicBezTo>
                <a:cubicBezTo>
                  <a:pt x="1514" y="583"/>
                  <a:pt x="1514" y="581"/>
                  <a:pt x="1513" y="580"/>
                </a:cubicBezTo>
                <a:cubicBezTo>
                  <a:pt x="1512" y="579"/>
                  <a:pt x="1510" y="579"/>
                  <a:pt x="1509" y="580"/>
                </a:cubicBezTo>
                <a:cubicBezTo>
                  <a:pt x="1504" y="585"/>
                  <a:pt x="1504" y="585"/>
                  <a:pt x="1504" y="585"/>
                </a:cubicBezTo>
                <a:cubicBezTo>
                  <a:pt x="1499" y="590"/>
                  <a:pt x="1499" y="590"/>
                  <a:pt x="1499" y="590"/>
                </a:cubicBezTo>
                <a:cubicBezTo>
                  <a:pt x="1498" y="591"/>
                  <a:pt x="1498" y="593"/>
                  <a:pt x="1499" y="594"/>
                </a:cubicBezTo>
                <a:close/>
                <a:moveTo>
                  <a:pt x="1549" y="544"/>
                </a:moveTo>
                <a:cubicBezTo>
                  <a:pt x="1547" y="543"/>
                  <a:pt x="1546" y="543"/>
                  <a:pt x="1544" y="544"/>
                </a:cubicBezTo>
                <a:cubicBezTo>
                  <a:pt x="1541" y="548"/>
                  <a:pt x="1541" y="548"/>
                  <a:pt x="1541" y="548"/>
                </a:cubicBezTo>
                <a:cubicBezTo>
                  <a:pt x="1539" y="549"/>
                  <a:pt x="1539" y="551"/>
                  <a:pt x="1541" y="553"/>
                </a:cubicBezTo>
                <a:cubicBezTo>
                  <a:pt x="1541" y="553"/>
                  <a:pt x="1542" y="553"/>
                  <a:pt x="1543" y="553"/>
                </a:cubicBezTo>
                <a:cubicBezTo>
                  <a:pt x="1544" y="553"/>
                  <a:pt x="1544" y="553"/>
                  <a:pt x="1545" y="553"/>
                </a:cubicBezTo>
                <a:cubicBezTo>
                  <a:pt x="1549" y="549"/>
                  <a:pt x="1549" y="549"/>
                  <a:pt x="1549" y="549"/>
                </a:cubicBezTo>
                <a:cubicBezTo>
                  <a:pt x="1550" y="548"/>
                  <a:pt x="1550" y="546"/>
                  <a:pt x="1549" y="544"/>
                </a:cubicBezTo>
                <a:close/>
                <a:moveTo>
                  <a:pt x="1566" y="523"/>
                </a:moveTo>
                <a:cubicBezTo>
                  <a:pt x="1563" y="525"/>
                  <a:pt x="1563" y="525"/>
                  <a:pt x="1563" y="525"/>
                </a:cubicBezTo>
                <a:cubicBezTo>
                  <a:pt x="1562" y="527"/>
                  <a:pt x="1562" y="528"/>
                  <a:pt x="1563" y="530"/>
                </a:cubicBezTo>
                <a:cubicBezTo>
                  <a:pt x="1564" y="530"/>
                  <a:pt x="1565" y="531"/>
                  <a:pt x="1566" y="531"/>
                </a:cubicBezTo>
                <a:cubicBezTo>
                  <a:pt x="1566" y="531"/>
                  <a:pt x="1567" y="530"/>
                  <a:pt x="1568" y="530"/>
                </a:cubicBezTo>
                <a:cubicBezTo>
                  <a:pt x="1570" y="527"/>
                  <a:pt x="1570" y="527"/>
                  <a:pt x="1570" y="527"/>
                </a:cubicBezTo>
                <a:cubicBezTo>
                  <a:pt x="1572" y="526"/>
                  <a:pt x="1572" y="524"/>
                  <a:pt x="1570" y="523"/>
                </a:cubicBezTo>
                <a:cubicBezTo>
                  <a:pt x="1569" y="521"/>
                  <a:pt x="1567" y="521"/>
                  <a:pt x="1566" y="523"/>
                </a:cubicBezTo>
                <a:close/>
                <a:moveTo>
                  <a:pt x="1581" y="530"/>
                </a:moveTo>
                <a:cubicBezTo>
                  <a:pt x="1582" y="529"/>
                  <a:pt x="1582" y="527"/>
                  <a:pt x="1581" y="526"/>
                </a:cubicBezTo>
                <a:cubicBezTo>
                  <a:pt x="1580" y="525"/>
                  <a:pt x="1578" y="525"/>
                  <a:pt x="1577" y="526"/>
                </a:cubicBezTo>
                <a:cubicBezTo>
                  <a:pt x="1569" y="534"/>
                  <a:pt x="1569" y="534"/>
                  <a:pt x="1569" y="534"/>
                </a:cubicBezTo>
                <a:cubicBezTo>
                  <a:pt x="1568" y="535"/>
                  <a:pt x="1568" y="537"/>
                  <a:pt x="1569" y="538"/>
                </a:cubicBezTo>
                <a:cubicBezTo>
                  <a:pt x="1570" y="539"/>
                  <a:pt x="1570" y="539"/>
                  <a:pt x="1571" y="539"/>
                </a:cubicBezTo>
                <a:cubicBezTo>
                  <a:pt x="1572" y="539"/>
                  <a:pt x="1573" y="539"/>
                  <a:pt x="1573" y="538"/>
                </a:cubicBezTo>
                <a:lnTo>
                  <a:pt x="1581" y="530"/>
                </a:lnTo>
                <a:close/>
                <a:moveTo>
                  <a:pt x="1558" y="552"/>
                </a:moveTo>
                <a:cubicBezTo>
                  <a:pt x="1559" y="552"/>
                  <a:pt x="1559" y="552"/>
                  <a:pt x="1560" y="551"/>
                </a:cubicBezTo>
                <a:cubicBezTo>
                  <a:pt x="1565" y="547"/>
                  <a:pt x="1565" y="547"/>
                  <a:pt x="1565" y="547"/>
                </a:cubicBezTo>
                <a:cubicBezTo>
                  <a:pt x="1566" y="545"/>
                  <a:pt x="1566" y="543"/>
                  <a:pt x="1565" y="542"/>
                </a:cubicBezTo>
                <a:cubicBezTo>
                  <a:pt x="1564" y="541"/>
                  <a:pt x="1562" y="541"/>
                  <a:pt x="1560" y="542"/>
                </a:cubicBezTo>
                <a:cubicBezTo>
                  <a:pt x="1556" y="547"/>
                  <a:pt x="1556" y="547"/>
                  <a:pt x="1556" y="547"/>
                </a:cubicBezTo>
                <a:cubicBezTo>
                  <a:pt x="1555" y="548"/>
                  <a:pt x="1555" y="550"/>
                  <a:pt x="1556" y="551"/>
                </a:cubicBezTo>
                <a:cubicBezTo>
                  <a:pt x="1556" y="552"/>
                  <a:pt x="1557" y="552"/>
                  <a:pt x="1558" y="552"/>
                </a:cubicBezTo>
                <a:close/>
                <a:moveTo>
                  <a:pt x="1529" y="595"/>
                </a:moveTo>
                <a:cubicBezTo>
                  <a:pt x="1530" y="595"/>
                  <a:pt x="1531" y="595"/>
                  <a:pt x="1531" y="594"/>
                </a:cubicBezTo>
                <a:cubicBezTo>
                  <a:pt x="1533" y="592"/>
                  <a:pt x="1533" y="592"/>
                  <a:pt x="1533" y="592"/>
                </a:cubicBezTo>
                <a:cubicBezTo>
                  <a:pt x="1533" y="592"/>
                  <a:pt x="1533" y="592"/>
                  <a:pt x="1533" y="592"/>
                </a:cubicBezTo>
                <a:cubicBezTo>
                  <a:pt x="1533" y="592"/>
                  <a:pt x="1533" y="592"/>
                  <a:pt x="1533" y="592"/>
                </a:cubicBezTo>
                <a:cubicBezTo>
                  <a:pt x="1534" y="592"/>
                  <a:pt x="1534" y="592"/>
                  <a:pt x="1534" y="592"/>
                </a:cubicBezTo>
                <a:cubicBezTo>
                  <a:pt x="1534" y="592"/>
                  <a:pt x="1534" y="592"/>
                  <a:pt x="1534" y="592"/>
                </a:cubicBezTo>
                <a:cubicBezTo>
                  <a:pt x="1543" y="583"/>
                  <a:pt x="1543" y="583"/>
                  <a:pt x="1543" y="583"/>
                </a:cubicBezTo>
                <a:cubicBezTo>
                  <a:pt x="1544" y="582"/>
                  <a:pt x="1544" y="580"/>
                  <a:pt x="1543" y="579"/>
                </a:cubicBezTo>
                <a:cubicBezTo>
                  <a:pt x="1541" y="577"/>
                  <a:pt x="1539" y="577"/>
                  <a:pt x="1538" y="579"/>
                </a:cubicBezTo>
                <a:cubicBezTo>
                  <a:pt x="1530" y="587"/>
                  <a:pt x="1530" y="587"/>
                  <a:pt x="1530" y="587"/>
                </a:cubicBezTo>
                <a:cubicBezTo>
                  <a:pt x="1530" y="587"/>
                  <a:pt x="1529" y="587"/>
                  <a:pt x="1529" y="587"/>
                </a:cubicBezTo>
                <a:cubicBezTo>
                  <a:pt x="1529" y="587"/>
                  <a:pt x="1529" y="588"/>
                  <a:pt x="1529" y="588"/>
                </a:cubicBezTo>
                <a:cubicBezTo>
                  <a:pt x="1529" y="588"/>
                  <a:pt x="1529" y="588"/>
                  <a:pt x="1529" y="588"/>
                </a:cubicBezTo>
                <a:cubicBezTo>
                  <a:pt x="1527" y="590"/>
                  <a:pt x="1527" y="590"/>
                  <a:pt x="1527" y="590"/>
                </a:cubicBezTo>
                <a:cubicBezTo>
                  <a:pt x="1526" y="591"/>
                  <a:pt x="1526" y="593"/>
                  <a:pt x="1527" y="594"/>
                </a:cubicBezTo>
                <a:cubicBezTo>
                  <a:pt x="1527" y="595"/>
                  <a:pt x="1528" y="595"/>
                  <a:pt x="1529" y="595"/>
                </a:cubicBezTo>
                <a:close/>
                <a:moveTo>
                  <a:pt x="1576" y="548"/>
                </a:moveTo>
                <a:cubicBezTo>
                  <a:pt x="1577" y="548"/>
                  <a:pt x="1577" y="548"/>
                  <a:pt x="1578" y="547"/>
                </a:cubicBezTo>
                <a:cubicBezTo>
                  <a:pt x="1590" y="535"/>
                  <a:pt x="1590" y="535"/>
                  <a:pt x="1590" y="535"/>
                </a:cubicBezTo>
                <a:cubicBezTo>
                  <a:pt x="1592" y="534"/>
                  <a:pt x="1592" y="532"/>
                  <a:pt x="1590" y="531"/>
                </a:cubicBezTo>
                <a:cubicBezTo>
                  <a:pt x="1589" y="529"/>
                  <a:pt x="1587" y="529"/>
                  <a:pt x="1586" y="531"/>
                </a:cubicBezTo>
                <a:cubicBezTo>
                  <a:pt x="1576" y="541"/>
                  <a:pt x="1576" y="541"/>
                  <a:pt x="1576" y="541"/>
                </a:cubicBezTo>
                <a:cubicBezTo>
                  <a:pt x="1574" y="543"/>
                  <a:pt x="1574" y="543"/>
                  <a:pt x="1574" y="543"/>
                </a:cubicBezTo>
                <a:cubicBezTo>
                  <a:pt x="1572" y="544"/>
                  <a:pt x="1572" y="546"/>
                  <a:pt x="1574" y="547"/>
                </a:cubicBezTo>
                <a:cubicBezTo>
                  <a:pt x="1574" y="548"/>
                  <a:pt x="1575" y="548"/>
                  <a:pt x="1576" y="548"/>
                </a:cubicBezTo>
                <a:close/>
                <a:moveTo>
                  <a:pt x="1582" y="556"/>
                </a:moveTo>
                <a:cubicBezTo>
                  <a:pt x="1582" y="556"/>
                  <a:pt x="1583" y="556"/>
                  <a:pt x="1584" y="556"/>
                </a:cubicBezTo>
                <a:cubicBezTo>
                  <a:pt x="1593" y="546"/>
                  <a:pt x="1593" y="546"/>
                  <a:pt x="1593" y="546"/>
                </a:cubicBezTo>
                <a:cubicBezTo>
                  <a:pt x="1594" y="545"/>
                  <a:pt x="1594" y="543"/>
                  <a:pt x="1593" y="542"/>
                </a:cubicBezTo>
                <a:cubicBezTo>
                  <a:pt x="1592" y="541"/>
                  <a:pt x="1590" y="541"/>
                  <a:pt x="1589" y="542"/>
                </a:cubicBezTo>
                <a:cubicBezTo>
                  <a:pt x="1579" y="551"/>
                  <a:pt x="1579" y="551"/>
                  <a:pt x="1579" y="551"/>
                </a:cubicBezTo>
                <a:cubicBezTo>
                  <a:pt x="1578" y="552"/>
                  <a:pt x="1578" y="554"/>
                  <a:pt x="1579" y="556"/>
                </a:cubicBezTo>
                <a:cubicBezTo>
                  <a:pt x="1580" y="556"/>
                  <a:pt x="1581" y="556"/>
                  <a:pt x="1582" y="556"/>
                </a:cubicBezTo>
                <a:close/>
                <a:moveTo>
                  <a:pt x="1450" y="686"/>
                </a:moveTo>
                <a:cubicBezTo>
                  <a:pt x="1450" y="686"/>
                  <a:pt x="1451" y="686"/>
                  <a:pt x="1452" y="686"/>
                </a:cubicBezTo>
                <a:cubicBezTo>
                  <a:pt x="1452" y="686"/>
                  <a:pt x="1453" y="686"/>
                  <a:pt x="1454" y="686"/>
                </a:cubicBezTo>
                <a:cubicBezTo>
                  <a:pt x="1472" y="668"/>
                  <a:pt x="1472" y="668"/>
                  <a:pt x="1472" y="668"/>
                </a:cubicBezTo>
                <a:cubicBezTo>
                  <a:pt x="1473" y="667"/>
                  <a:pt x="1473" y="665"/>
                  <a:pt x="1472" y="664"/>
                </a:cubicBezTo>
                <a:cubicBezTo>
                  <a:pt x="1470" y="662"/>
                  <a:pt x="1468" y="662"/>
                  <a:pt x="1467" y="664"/>
                </a:cubicBezTo>
                <a:cubicBezTo>
                  <a:pt x="1450" y="681"/>
                  <a:pt x="1450" y="681"/>
                  <a:pt x="1450" y="681"/>
                </a:cubicBezTo>
                <a:cubicBezTo>
                  <a:pt x="1448" y="682"/>
                  <a:pt x="1448" y="684"/>
                  <a:pt x="1450" y="686"/>
                </a:cubicBezTo>
                <a:close/>
                <a:moveTo>
                  <a:pt x="1509" y="643"/>
                </a:moveTo>
                <a:cubicBezTo>
                  <a:pt x="1510" y="643"/>
                  <a:pt x="1511" y="642"/>
                  <a:pt x="1512" y="642"/>
                </a:cubicBezTo>
                <a:cubicBezTo>
                  <a:pt x="1515" y="638"/>
                  <a:pt x="1515" y="638"/>
                  <a:pt x="1515" y="638"/>
                </a:cubicBezTo>
                <a:cubicBezTo>
                  <a:pt x="1517" y="637"/>
                  <a:pt x="1517" y="635"/>
                  <a:pt x="1515" y="634"/>
                </a:cubicBezTo>
                <a:cubicBezTo>
                  <a:pt x="1514" y="632"/>
                  <a:pt x="1512" y="632"/>
                  <a:pt x="1511" y="634"/>
                </a:cubicBezTo>
                <a:cubicBezTo>
                  <a:pt x="1507" y="637"/>
                  <a:pt x="1507" y="637"/>
                  <a:pt x="1507" y="637"/>
                </a:cubicBezTo>
                <a:cubicBezTo>
                  <a:pt x="1506" y="639"/>
                  <a:pt x="1506" y="641"/>
                  <a:pt x="1507" y="642"/>
                </a:cubicBezTo>
                <a:cubicBezTo>
                  <a:pt x="1508" y="642"/>
                  <a:pt x="1509" y="643"/>
                  <a:pt x="1509" y="643"/>
                </a:cubicBezTo>
                <a:close/>
                <a:moveTo>
                  <a:pt x="1593" y="559"/>
                </a:moveTo>
                <a:cubicBezTo>
                  <a:pt x="1594" y="559"/>
                  <a:pt x="1595" y="558"/>
                  <a:pt x="1596" y="558"/>
                </a:cubicBezTo>
                <a:cubicBezTo>
                  <a:pt x="1614" y="539"/>
                  <a:pt x="1614" y="539"/>
                  <a:pt x="1614" y="539"/>
                </a:cubicBezTo>
                <a:cubicBezTo>
                  <a:pt x="1616" y="538"/>
                  <a:pt x="1616" y="536"/>
                  <a:pt x="1614" y="535"/>
                </a:cubicBezTo>
                <a:cubicBezTo>
                  <a:pt x="1613" y="533"/>
                  <a:pt x="1611" y="533"/>
                  <a:pt x="1610" y="535"/>
                </a:cubicBezTo>
                <a:cubicBezTo>
                  <a:pt x="1591" y="553"/>
                  <a:pt x="1591" y="553"/>
                  <a:pt x="1591" y="553"/>
                </a:cubicBezTo>
                <a:cubicBezTo>
                  <a:pt x="1590" y="555"/>
                  <a:pt x="1590" y="557"/>
                  <a:pt x="1591" y="558"/>
                </a:cubicBezTo>
                <a:cubicBezTo>
                  <a:pt x="1592" y="558"/>
                  <a:pt x="1593" y="559"/>
                  <a:pt x="1593" y="559"/>
                </a:cubicBezTo>
                <a:close/>
                <a:moveTo>
                  <a:pt x="1568" y="584"/>
                </a:moveTo>
                <a:cubicBezTo>
                  <a:pt x="1569" y="584"/>
                  <a:pt x="1570" y="583"/>
                  <a:pt x="1571" y="583"/>
                </a:cubicBezTo>
                <a:cubicBezTo>
                  <a:pt x="1572" y="582"/>
                  <a:pt x="1572" y="582"/>
                  <a:pt x="1572" y="582"/>
                </a:cubicBezTo>
                <a:cubicBezTo>
                  <a:pt x="1573" y="581"/>
                  <a:pt x="1573" y="579"/>
                  <a:pt x="1572" y="577"/>
                </a:cubicBezTo>
                <a:cubicBezTo>
                  <a:pt x="1570" y="576"/>
                  <a:pt x="1569" y="576"/>
                  <a:pt x="1567" y="577"/>
                </a:cubicBezTo>
                <a:cubicBezTo>
                  <a:pt x="1566" y="578"/>
                  <a:pt x="1566" y="578"/>
                  <a:pt x="1566" y="578"/>
                </a:cubicBezTo>
                <a:cubicBezTo>
                  <a:pt x="1565" y="580"/>
                  <a:pt x="1565" y="582"/>
                  <a:pt x="1566" y="583"/>
                </a:cubicBezTo>
                <a:cubicBezTo>
                  <a:pt x="1567" y="583"/>
                  <a:pt x="1568" y="584"/>
                  <a:pt x="1568" y="584"/>
                </a:cubicBezTo>
                <a:close/>
                <a:moveTo>
                  <a:pt x="1445" y="707"/>
                </a:moveTo>
                <a:cubicBezTo>
                  <a:pt x="1446" y="707"/>
                  <a:pt x="1446" y="707"/>
                  <a:pt x="1447" y="707"/>
                </a:cubicBezTo>
                <a:cubicBezTo>
                  <a:pt x="1451" y="702"/>
                  <a:pt x="1451" y="702"/>
                  <a:pt x="1451" y="702"/>
                </a:cubicBezTo>
                <a:cubicBezTo>
                  <a:pt x="1451" y="702"/>
                  <a:pt x="1452" y="702"/>
                  <a:pt x="1452" y="701"/>
                </a:cubicBezTo>
                <a:cubicBezTo>
                  <a:pt x="1452" y="701"/>
                  <a:pt x="1453" y="701"/>
                  <a:pt x="1453" y="700"/>
                </a:cubicBezTo>
                <a:cubicBezTo>
                  <a:pt x="1491" y="662"/>
                  <a:pt x="1491" y="662"/>
                  <a:pt x="1491" y="662"/>
                </a:cubicBezTo>
                <a:cubicBezTo>
                  <a:pt x="1492" y="661"/>
                  <a:pt x="1492" y="659"/>
                  <a:pt x="1491" y="658"/>
                </a:cubicBezTo>
                <a:cubicBezTo>
                  <a:pt x="1490" y="657"/>
                  <a:pt x="1488" y="657"/>
                  <a:pt x="1487" y="658"/>
                </a:cubicBezTo>
                <a:cubicBezTo>
                  <a:pt x="1449" y="696"/>
                  <a:pt x="1449" y="696"/>
                  <a:pt x="1449" y="696"/>
                </a:cubicBezTo>
                <a:cubicBezTo>
                  <a:pt x="1448" y="696"/>
                  <a:pt x="1448" y="697"/>
                  <a:pt x="1448" y="697"/>
                </a:cubicBezTo>
                <a:cubicBezTo>
                  <a:pt x="1447" y="697"/>
                  <a:pt x="1447" y="698"/>
                  <a:pt x="1447" y="698"/>
                </a:cubicBezTo>
                <a:cubicBezTo>
                  <a:pt x="1443" y="702"/>
                  <a:pt x="1443" y="702"/>
                  <a:pt x="1443" y="702"/>
                </a:cubicBezTo>
                <a:cubicBezTo>
                  <a:pt x="1441" y="703"/>
                  <a:pt x="1441" y="705"/>
                  <a:pt x="1443" y="707"/>
                </a:cubicBezTo>
                <a:cubicBezTo>
                  <a:pt x="1443" y="707"/>
                  <a:pt x="1444" y="707"/>
                  <a:pt x="1445" y="707"/>
                </a:cubicBezTo>
                <a:close/>
                <a:moveTo>
                  <a:pt x="1560" y="606"/>
                </a:moveTo>
                <a:cubicBezTo>
                  <a:pt x="1561" y="606"/>
                  <a:pt x="1562" y="606"/>
                  <a:pt x="1562" y="605"/>
                </a:cubicBezTo>
                <a:cubicBezTo>
                  <a:pt x="1565" y="603"/>
                  <a:pt x="1565" y="603"/>
                  <a:pt x="1565" y="603"/>
                </a:cubicBezTo>
                <a:cubicBezTo>
                  <a:pt x="1566" y="601"/>
                  <a:pt x="1566" y="599"/>
                  <a:pt x="1565" y="598"/>
                </a:cubicBezTo>
                <a:cubicBezTo>
                  <a:pt x="1564" y="597"/>
                  <a:pt x="1562" y="597"/>
                  <a:pt x="1560" y="598"/>
                </a:cubicBezTo>
                <a:cubicBezTo>
                  <a:pt x="1558" y="601"/>
                  <a:pt x="1558" y="601"/>
                  <a:pt x="1558" y="601"/>
                </a:cubicBezTo>
                <a:cubicBezTo>
                  <a:pt x="1557" y="602"/>
                  <a:pt x="1557" y="604"/>
                  <a:pt x="1558" y="605"/>
                </a:cubicBezTo>
                <a:cubicBezTo>
                  <a:pt x="1559" y="606"/>
                  <a:pt x="1560" y="606"/>
                  <a:pt x="1560" y="606"/>
                </a:cubicBezTo>
                <a:close/>
                <a:moveTo>
                  <a:pt x="1445" y="718"/>
                </a:moveTo>
                <a:cubicBezTo>
                  <a:pt x="1446" y="718"/>
                  <a:pt x="1447" y="719"/>
                  <a:pt x="1447" y="719"/>
                </a:cubicBezTo>
                <a:cubicBezTo>
                  <a:pt x="1448" y="719"/>
                  <a:pt x="1449" y="718"/>
                  <a:pt x="1450" y="718"/>
                </a:cubicBezTo>
                <a:cubicBezTo>
                  <a:pt x="1545" y="622"/>
                  <a:pt x="1545" y="622"/>
                  <a:pt x="1545" y="622"/>
                </a:cubicBezTo>
                <a:cubicBezTo>
                  <a:pt x="1546" y="621"/>
                  <a:pt x="1546" y="619"/>
                  <a:pt x="1545" y="618"/>
                </a:cubicBezTo>
                <a:cubicBezTo>
                  <a:pt x="1544" y="617"/>
                  <a:pt x="1542" y="617"/>
                  <a:pt x="1541" y="618"/>
                </a:cubicBezTo>
                <a:cubicBezTo>
                  <a:pt x="1445" y="713"/>
                  <a:pt x="1445" y="713"/>
                  <a:pt x="1445" y="713"/>
                </a:cubicBezTo>
                <a:cubicBezTo>
                  <a:pt x="1444" y="715"/>
                  <a:pt x="1444" y="717"/>
                  <a:pt x="1445" y="718"/>
                </a:cubicBezTo>
                <a:close/>
                <a:moveTo>
                  <a:pt x="1620" y="538"/>
                </a:moveTo>
                <a:cubicBezTo>
                  <a:pt x="1603" y="556"/>
                  <a:pt x="1603" y="556"/>
                  <a:pt x="1603" y="556"/>
                </a:cubicBezTo>
                <a:cubicBezTo>
                  <a:pt x="1601" y="557"/>
                  <a:pt x="1601" y="559"/>
                  <a:pt x="1603" y="560"/>
                </a:cubicBezTo>
                <a:cubicBezTo>
                  <a:pt x="1603" y="561"/>
                  <a:pt x="1604" y="561"/>
                  <a:pt x="1605" y="561"/>
                </a:cubicBezTo>
                <a:cubicBezTo>
                  <a:pt x="1606" y="561"/>
                  <a:pt x="1606" y="561"/>
                  <a:pt x="1607" y="560"/>
                </a:cubicBezTo>
                <a:cubicBezTo>
                  <a:pt x="1625" y="543"/>
                  <a:pt x="1625" y="543"/>
                  <a:pt x="1625" y="543"/>
                </a:cubicBezTo>
                <a:cubicBezTo>
                  <a:pt x="1626" y="542"/>
                  <a:pt x="1626" y="540"/>
                  <a:pt x="1625" y="538"/>
                </a:cubicBezTo>
                <a:cubicBezTo>
                  <a:pt x="1623" y="537"/>
                  <a:pt x="1622" y="537"/>
                  <a:pt x="1620" y="538"/>
                </a:cubicBezTo>
                <a:close/>
                <a:moveTo>
                  <a:pt x="1447" y="733"/>
                </a:moveTo>
                <a:cubicBezTo>
                  <a:pt x="1447" y="733"/>
                  <a:pt x="1448" y="733"/>
                  <a:pt x="1449" y="733"/>
                </a:cubicBezTo>
                <a:cubicBezTo>
                  <a:pt x="1553" y="628"/>
                  <a:pt x="1553" y="628"/>
                  <a:pt x="1553" y="628"/>
                </a:cubicBezTo>
                <a:cubicBezTo>
                  <a:pt x="1575" y="607"/>
                  <a:pt x="1575" y="607"/>
                  <a:pt x="1575" y="607"/>
                </a:cubicBezTo>
                <a:cubicBezTo>
                  <a:pt x="1578" y="604"/>
                  <a:pt x="1578" y="604"/>
                  <a:pt x="1578" y="604"/>
                </a:cubicBezTo>
                <a:cubicBezTo>
                  <a:pt x="1579" y="602"/>
                  <a:pt x="1579" y="601"/>
                  <a:pt x="1578" y="599"/>
                </a:cubicBezTo>
                <a:cubicBezTo>
                  <a:pt x="1577" y="598"/>
                  <a:pt x="1575" y="598"/>
                  <a:pt x="1573" y="599"/>
                </a:cubicBezTo>
                <a:cubicBezTo>
                  <a:pt x="1445" y="728"/>
                  <a:pt x="1445" y="728"/>
                  <a:pt x="1445" y="728"/>
                </a:cubicBezTo>
                <a:cubicBezTo>
                  <a:pt x="1443" y="729"/>
                  <a:pt x="1443" y="731"/>
                  <a:pt x="1445" y="733"/>
                </a:cubicBezTo>
                <a:cubicBezTo>
                  <a:pt x="1445" y="733"/>
                  <a:pt x="1446" y="733"/>
                  <a:pt x="1447" y="733"/>
                </a:cubicBezTo>
                <a:close/>
                <a:moveTo>
                  <a:pt x="1609" y="568"/>
                </a:moveTo>
                <a:cubicBezTo>
                  <a:pt x="1610" y="568"/>
                  <a:pt x="1611" y="569"/>
                  <a:pt x="1612" y="569"/>
                </a:cubicBezTo>
                <a:cubicBezTo>
                  <a:pt x="1612" y="569"/>
                  <a:pt x="1613" y="568"/>
                  <a:pt x="1614" y="568"/>
                </a:cubicBezTo>
                <a:cubicBezTo>
                  <a:pt x="1634" y="547"/>
                  <a:pt x="1634" y="547"/>
                  <a:pt x="1634" y="547"/>
                </a:cubicBezTo>
                <a:cubicBezTo>
                  <a:pt x="1635" y="546"/>
                  <a:pt x="1635" y="544"/>
                  <a:pt x="1634" y="543"/>
                </a:cubicBezTo>
                <a:cubicBezTo>
                  <a:pt x="1633" y="542"/>
                  <a:pt x="1631" y="542"/>
                  <a:pt x="1630" y="543"/>
                </a:cubicBezTo>
                <a:cubicBezTo>
                  <a:pt x="1609" y="563"/>
                  <a:pt x="1609" y="563"/>
                  <a:pt x="1609" y="563"/>
                </a:cubicBezTo>
                <a:cubicBezTo>
                  <a:pt x="1608" y="565"/>
                  <a:pt x="1608" y="567"/>
                  <a:pt x="1609" y="568"/>
                </a:cubicBezTo>
                <a:close/>
                <a:moveTo>
                  <a:pt x="1612" y="574"/>
                </a:moveTo>
                <a:cubicBezTo>
                  <a:pt x="1612" y="574"/>
                  <a:pt x="1612" y="574"/>
                  <a:pt x="1612" y="575"/>
                </a:cubicBezTo>
                <a:cubicBezTo>
                  <a:pt x="1608" y="579"/>
                  <a:pt x="1608" y="579"/>
                  <a:pt x="1608" y="579"/>
                </a:cubicBezTo>
                <a:cubicBezTo>
                  <a:pt x="1607" y="580"/>
                  <a:pt x="1607" y="582"/>
                  <a:pt x="1608" y="583"/>
                </a:cubicBezTo>
                <a:cubicBezTo>
                  <a:pt x="1609" y="584"/>
                  <a:pt x="1609" y="584"/>
                  <a:pt x="1610" y="584"/>
                </a:cubicBezTo>
                <a:cubicBezTo>
                  <a:pt x="1611" y="584"/>
                  <a:pt x="1612" y="584"/>
                  <a:pt x="1612" y="583"/>
                </a:cubicBezTo>
                <a:cubicBezTo>
                  <a:pt x="1616" y="579"/>
                  <a:pt x="1616" y="579"/>
                  <a:pt x="1616" y="579"/>
                </a:cubicBezTo>
                <a:cubicBezTo>
                  <a:pt x="1617" y="579"/>
                  <a:pt x="1617" y="579"/>
                  <a:pt x="1617" y="579"/>
                </a:cubicBezTo>
                <a:cubicBezTo>
                  <a:pt x="1617" y="579"/>
                  <a:pt x="1617" y="579"/>
                  <a:pt x="1617" y="579"/>
                </a:cubicBezTo>
                <a:cubicBezTo>
                  <a:pt x="1646" y="550"/>
                  <a:pt x="1646" y="550"/>
                  <a:pt x="1646" y="550"/>
                </a:cubicBezTo>
                <a:cubicBezTo>
                  <a:pt x="1647" y="548"/>
                  <a:pt x="1647" y="546"/>
                  <a:pt x="1646" y="545"/>
                </a:cubicBezTo>
                <a:cubicBezTo>
                  <a:pt x="1645" y="544"/>
                  <a:pt x="1643" y="544"/>
                  <a:pt x="1642" y="545"/>
                </a:cubicBezTo>
                <a:cubicBezTo>
                  <a:pt x="1613" y="574"/>
                  <a:pt x="1613" y="574"/>
                  <a:pt x="1613" y="574"/>
                </a:cubicBezTo>
                <a:cubicBezTo>
                  <a:pt x="1612" y="574"/>
                  <a:pt x="1612" y="574"/>
                  <a:pt x="1612" y="574"/>
                </a:cubicBezTo>
                <a:close/>
                <a:moveTo>
                  <a:pt x="1446" y="749"/>
                </a:moveTo>
                <a:cubicBezTo>
                  <a:pt x="1587" y="608"/>
                  <a:pt x="1587" y="608"/>
                  <a:pt x="1587" y="608"/>
                </a:cubicBezTo>
                <a:cubicBezTo>
                  <a:pt x="1589" y="607"/>
                  <a:pt x="1589" y="605"/>
                  <a:pt x="1587" y="604"/>
                </a:cubicBezTo>
                <a:cubicBezTo>
                  <a:pt x="1586" y="602"/>
                  <a:pt x="1584" y="602"/>
                  <a:pt x="1583" y="604"/>
                </a:cubicBezTo>
                <a:cubicBezTo>
                  <a:pt x="1442" y="745"/>
                  <a:pt x="1442" y="745"/>
                  <a:pt x="1442" y="745"/>
                </a:cubicBezTo>
                <a:cubicBezTo>
                  <a:pt x="1441" y="745"/>
                  <a:pt x="1441" y="746"/>
                  <a:pt x="1441" y="747"/>
                </a:cubicBezTo>
                <a:cubicBezTo>
                  <a:pt x="1440" y="747"/>
                  <a:pt x="1439" y="747"/>
                  <a:pt x="1439" y="748"/>
                </a:cubicBezTo>
                <a:cubicBezTo>
                  <a:pt x="1436" y="751"/>
                  <a:pt x="1436" y="751"/>
                  <a:pt x="1436" y="751"/>
                </a:cubicBezTo>
                <a:cubicBezTo>
                  <a:pt x="1434" y="752"/>
                  <a:pt x="1434" y="754"/>
                  <a:pt x="1436" y="755"/>
                </a:cubicBezTo>
                <a:cubicBezTo>
                  <a:pt x="1436" y="756"/>
                  <a:pt x="1437" y="756"/>
                  <a:pt x="1438" y="756"/>
                </a:cubicBezTo>
                <a:cubicBezTo>
                  <a:pt x="1439" y="756"/>
                  <a:pt x="1439" y="756"/>
                  <a:pt x="1440" y="755"/>
                </a:cubicBezTo>
                <a:cubicBezTo>
                  <a:pt x="1443" y="752"/>
                  <a:pt x="1443" y="752"/>
                  <a:pt x="1443" y="752"/>
                </a:cubicBezTo>
                <a:cubicBezTo>
                  <a:pt x="1444" y="752"/>
                  <a:pt x="1444" y="751"/>
                  <a:pt x="1444" y="750"/>
                </a:cubicBezTo>
                <a:cubicBezTo>
                  <a:pt x="1445" y="750"/>
                  <a:pt x="1446" y="750"/>
                  <a:pt x="1446" y="749"/>
                </a:cubicBezTo>
                <a:close/>
                <a:moveTo>
                  <a:pt x="1600" y="605"/>
                </a:moveTo>
                <a:cubicBezTo>
                  <a:pt x="1599" y="603"/>
                  <a:pt x="1597" y="603"/>
                  <a:pt x="1596" y="605"/>
                </a:cubicBezTo>
                <a:cubicBezTo>
                  <a:pt x="1445" y="756"/>
                  <a:pt x="1445" y="756"/>
                  <a:pt x="1445" y="756"/>
                </a:cubicBezTo>
                <a:cubicBezTo>
                  <a:pt x="1443" y="757"/>
                  <a:pt x="1443" y="759"/>
                  <a:pt x="1445" y="760"/>
                </a:cubicBezTo>
                <a:cubicBezTo>
                  <a:pt x="1445" y="761"/>
                  <a:pt x="1446" y="761"/>
                  <a:pt x="1447" y="761"/>
                </a:cubicBezTo>
                <a:cubicBezTo>
                  <a:pt x="1447" y="761"/>
                  <a:pt x="1448" y="761"/>
                  <a:pt x="1449" y="760"/>
                </a:cubicBezTo>
                <a:cubicBezTo>
                  <a:pt x="1600" y="609"/>
                  <a:pt x="1600" y="609"/>
                  <a:pt x="1600" y="609"/>
                </a:cubicBezTo>
                <a:cubicBezTo>
                  <a:pt x="1602" y="608"/>
                  <a:pt x="1602" y="606"/>
                  <a:pt x="1600" y="605"/>
                </a:cubicBezTo>
                <a:close/>
                <a:moveTo>
                  <a:pt x="1621" y="584"/>
                </a:moveTo>
                <a:cubicBezTo>
                  <a:pt x="1621" y="585"/>
                  <a:pt x="1622" y="585"/>
                  <a:pt x="1623" y="585"/>
                </a:cubicBezTo>
                <a:cubicBezTo>
                  <a:pt x="1624" y="585"/>
                  <a:pt x="1624" y="585"/>
                  <a:pt x="1625" y="584"/>
                </a:cubicBezTo>
                <a:cubicBezTo>
                  <a:pt x="1653" y="556"/>
                  <a:pt x="1653" y="556"/>
                  <a:pt x="1653" y="556"/>
                </a:cubicBezTo>
                <a:cubicBezTo>
                  <a:pt x="1654" y="555"/>
                  <a:pt x="1654" y="553"/>
                  <a:pt x="1653" y="552"/>
                </a:cubicBezTo>
                <a:cubicBezTo>
                  <a:pt x="1652" y="551"/>
                  <a:pt x="1650" y="551"/>
                  <a:pt x="1649" y="552"/>
                </a:cubicBezTo>
                <a:cubicBezTo>
                  <a:pt x="1621" y="580"/>
                  <a:pt x="1621" y="580"/>
                  <a:pt x="1621" y="580"/>
                </a:cubicBezTo>
                <a:cubicBezTo>
                  <a:pt x="1619" y="581"/>
                  <a:pt x="1619" y="583"/>
                  <a:pt x="1621" y="584"/>
                </a:cubicBezTo>
                <a:close/>
                <a:moveTo>
                  <a:pt x="1664" y="545"/>
                </a:moveTo>
                <a:cubicBezTo>
                  <a:pt x="1664" y="545"/>
                  <a:pt x="1665" y="544"/>
                  <a:pt x="1666" y="544"/>
                </a:cubicBezTo>
                <a:cubicBezTo>
                  <a:pt x="1669" y="540"/>
                  <a:pt x="1669" y="540"/>
                  <a:pt x="1669" y="540"/>
                </a:cubicBezTo>
                <a:cubicBezTo>
                  <a:pt x="1671" y="539"/>
                  <a:pt x="1671" y="537"/>
                  <a:pt x="1669" y="536"/>
                </a:cubicBezTo>
                <a:cubicBezTo>
                  <a:pt x="1668" y="534"/>
                  <a:pt x="1666" y="534"/>
                  <a:pt x="1665" y="536"/>
                </a:cubicBezTo>
                <a:cubicBezTo>
                  <a:pt x="1661" y="539"/>
                  <a:pt x="1661" y="539"/>
                  <a:pt x="1661" y="539"/>
                </a:cubicBezTo>
                <a:cubicBezTo>
                  <a:pt x="1660" y="540"/>
                  <a:pt x="1660" y="542"/>
                  <a:pt x="1661" y="544"/>
                </a:cubicBezTo>
                <a:cubicBezTo>
                  <a:pt x="1662" y="544"/>
                  <a:pt x="1663" y="545"/>
                  <a:pt x="1664" y="545"/>
                </a:cubicBezTo>
                <a:close/>
                <a:moveTo>
                  <a:pt x="1629" y="590"/>
                </a:moveTo>
                <a:cubicBezTo>
                  <a:pt x="1630" y="591"/>
                  <a:pt x="1630" y="591"/>
                  <a:pt x="1631" y="591"/>
                </a:cubicBezTo>
                <a:cubicBezTo>
                  <a:pt x="1632" y="591"/>
                  <a:pt x="1633" y="591"/>
                  <a:pt x="1633" y="590"/>
                </a:cubicBezTo>
                <a:cubicBezTo>
                  <a:pt x="1660" y="564"/>
                  <a:pt x="1660" y="564"/>
                  <a:pt x="1660" y="564"/>
                </a:cubicBezTo>
                <a:cubicBezTo>
                  <a:pt x="1661" y="562"/>
                  <a:pt x="1661" y="560"/>
                  <a:pt x="1660" y="559"/>
                </a:cubicBezTo>
                <a:cubicBezTo>
                  <a:pt x="1659" y="558"/>
                  <a:pt x="1657" y="558"/>
                  <a:pt x="1655" y="559"/>
                </a:cubicBezTo>
                <a:cubicBezTo>
                  <a:pt x="1629" y="586"/>
                  <a:pt x="1629" y="586"/>
                  <a:pt x="1629" y="586"/>
                </a:cubicBezTo>
                <a:cubicBezTo>
                  <a:pt x="1628" y="587"/>
                  <a:pt x="1628" y="589"/>
                  <a:pt x="1629" y="590"/>
                </a:cubicBezTo>
                <a:close/>
                <a:moveTo>
                  <a:pt x="1594" y="625"/>
                </a:moveTo>
                <a:cubicBezTo>
                  <a:pt x="1593" y="624"/>
                  <a:pt x="1591" y="624"/>
                  <a:pt x="1590" y="625"/>
                </a:cubicBezTo>
                <a:cubicBezTo>
                  <a:pt x="1465" y="750"/>
                  <a:pt x="1465" y="750"/>
                  <a:pt x="1465" y="750"/>
                </a:cubicBezTo>
                <a:cubicBezTo>
                  <a:pt x="1463" y="751"/>
                  <a:pt x="1463" y="753"/>
                  <a:pt x="1465" y="754"/>
                </a:cubicBezTo>
                <a:cubicBezTo>
                  <a:pt x="1465" y="755"/>
                  <a:pt x="1466" y="755"/>
                  <a:pt x="1467" y="755"/>
                </a:cubicBezTo>
                <a:cubicBezTo>
                  <a:pt x="1468" y="755"/>
                  <a:pt x="1468" y="755"/>
                  <a:pt x="1469" y="754"/>
                </a:cubicBezTo>
                <a:cubicBezTo>
                  <a:pt x="1594" y="629"/>
                  <a:pt x="1594" y="629"/>
                  <a:pt x="1594" y="629"/>
                </a:cubicBezTo>
                <a:cubicBezTo>
                  <a:pt x="1595" y="628"/>
                  <a:pt x="1595" y="626"/>
                  <a:pt x="1594" y="625"/>
                </a:cubicBezTo>
                <a:close/>
                <a:moveTo>
                  <a:pt x="1630" y="607"/>
                </a:moveTo>
                <a:cubicBezTo>
                  <a:pt x="1637" y="601"/>
                  <a:pt x="1637" y="601"/>
                  <a:pt x="1637" y="601"/>
                </a:cubicBezTo>
                <a:cubicBezTo>
                  <a:pt x="1638" y="600"/>
                  <a:pt x="1638" y="598"/>
                  <a:pt x="1637" y="596"/>
                </a:cubicBezTo>
                <a:cubicBezTo>
                  <a:pt x="1635" y="595"/>
                  <a:pt x="1633" y="595"/>
                  <a:pt x="1632" y="596"/>
                </a:cubicBezTo>
                <a:cubicBezTo>
                  <a:pt x="1626" y="603"/>
                  <a:pt x="1626" y="603"/>
                  <a:pt x="1626" y="603"/>
                </a:cubicBezTo>
                <a:cubicBezTo>
                  <a:pt x="1625" y="604"/>
                  <a:pt x="1625" y="606"/>
                  <a:pt x="1626" y="607"/>
                </a:cubicBezTo>
                <a:cubicBezTo>
                  <a:pt x="1626" y="608"/>
                  <a:pt x="1627" y="608"/>
                  <a:pt x="1628" y="608"/>
                </a:cubicBezTo>
                <a:cubicBezTo>
                  <a:pt x="1629" y="608"/>
                  <a:pt x="1630" y="608"/>
                  <a:pt x="1630" y="607"/>
                </a:cubicBezTo>
                <a:close/>
                <a:moveTo>
                  <a:pt x="1601" y="632"/>
                </a:moveTo>
                <a:cubicBezTo>
                  <a:pt x="1600" y="631"/>
                  <a:pt x="1598" y="631"/>
                  <a:pt x="1597" y="632"/>
                </a:cubicBezTo>
                <a:cubicBezTo>
                  <a:pt x="1479" y="749"/>
                  <a:pt x="1479" y="749"/>
                  <a:pt x="1479" y="749"/>
                </a:cubicBezTo>
                <a:cubicBezTo>
                  <a:pt x="1478" y="751"/>
                  <a:pt x="1478" y="752"/>
                  <a:pt x="1479" y="754"/>
                </a:cubicBezTo>
                <a:cubicBezTo>
                  <a:pt x="1480" y="754"/>
                  <a:pt x="1481" y="755"/>
                  <a:pt x="1481" y="755"/>
                </a:cubicBezTo>
                <a:cubicBezTo>
                  <a:pt x="1482" y="755"/>
                  <a:pt x="1483" y="754"/>
                  <a:pt x="1484" y="754"/>
                </a:cubicBezTo>
                <a:cubicBezTo>
                  <a:pt x="1601" y="636"/>
                  <a:pt x="1601" y="636"/>
                  <a:pt x="1601" y="636"/>
                </a:cubicBezTo>
                <a:cubicBezTo>
                  <a:pt x="1602" y="635"/>
                  <a:pt x="1602" y="633"/>
                  <a:pt x="1601" y="632"/>
                </a:cubicBezTo>
                <a:close/>
                <a:moveTo>
                  <a:pt x="1687" y="549"/>
                </a:moveTo>
                <a:cubicBezTo>
                  <a:pt x="1688" y="549"/>
                  <a:pt x="1689" y="548"/>
                  <a:pt x="1690" y="548"/>
                </a:cubicBezTo>
                <a:cubicBezTo>
                  <a:pt x="1691" y="546"/>
                  <a:pt x="1691" y="546"/>
                  <a:pt x="1691" y="546"/>
                </a:cubicBezTo>
                <a:cubicBezTo>
                  <a:pt x="1692" y="545"/>
                  <a:pt x="1692" y="543"/>
                  <a:pt x="1691" y="542"/>
                </a:cubicBezTo>
                <a:cubicBezTo>
                  <a:pt x="1690" y="541"/>
                  <a:pt x="1688" y="541"/>
                  <a:pt x="1687" y="542"/>
                </a:cubicBezTo>
                <a:cubicBezTo>
                  <a:pt x="1685" y="543"/>
                  <a:pt x="1685" y="543"/>
                  <a:pt x="1685" y="543"/>
                </a:cubicBezTo>
                <a:cubicBezTo>
                  <a:pt x="1684" y="545"/>
                  <a:pt x="1684" y="547"/>
                  <a:pt x="1685" y="548"/>
                </a:cubicBezTo>
                <a:cubicBezTo>
                  <a:pt x="1686" y="548"/>
                  <a:pt x="1687" y="549"/>
                  <a:pt x="1687" y="549"/>
                </a:cubicBezTo>
                <a:close/>
                <a:moveTo>
                  <a:pt x="1654" y="582"/>
                </a:moveTo>
                <a:cubicBezTo>
                  <a:pt x="1655" y="582"/>
                  <a:pt x="1655" y="582"/>
                  <a:pt x="1656" y="581"/>
                </a:cubicBezTo>
                <a:cubicBezTo>
                  <a:pt x="1668" y="570"/>
                  <a:pt x="1668" y="570"/>
                  <a:pt x="1668" y="570"/>
                </a:cubicBezTo>
                <a:cubicBezTo>
                  <a:pt x="1669" y="568"/>
                  <a:pt x="1669" y="566"/>
                  <a:pt x="1668" y="565"/>
                </a:cubicBezTo>
                <a:cubicBezTo>
                  <a:pt x="1666" y="564"/>
                  <a:pt x="1665" y="564"/>
                  <a:pt x="1663" y="565"/>
                </a:cubicBezTo>
                <a:cubicBezTo>
                  <a:pt x="1652" y="577"/>
                  <a:pt x="1652" y="577"/>
                  <a:pt x="1652" y="577"/>
                </a:cubicBezTo>
                <a:cubicBezTo>
                  <a:pt x="1650" y="578"/>
                  <a:pt x="1650" y="580"/>
                  <a:pt x="1652" y="581"/>
                </a:cubicBezTo>
                <a:cubicBezTo>
                  <a:pt x="1652" y="582"/>
                  <a:pt x="1653" y="582"/>
                  <a:pt x="1654" y="582"/>
                </a:cubicBezTo>
                <a:close/>
                <a:moveTo>
                  <a:pt x="1622" y="625"/>
                </a:moveTo>
                <a:cubicBezTo>
                  <a:pt x="1622" y="626"/>
                  <a:pt x="1623" y="626"/>
                  <a:pt x="1624" y="626"/>
                </a:cubicBezTo>
                <a:cubicBezTo>
                  <a:pt x="1625" y="626"/>
                  <a:pt x="1626" y="626"/>
                  <a:pt x="1626" y="625"/>
                </a:cubicBezTo>
                <a:cubicBezTo>
                  <a:pt x="1639" y="613"/>
                  <a:pt x="1639" y="613"/>
                  <a:pt x="1639" y="613"/>
                </a:cubicBezTo>
                <a:cubicBezTo>
                  <a:pt x="1640" y="611"/>
                  <a:pt x="1640" y="609"/>
                  <a:pt x="1639" y="608"/>
                </a:cubicBezTo>
                <a:cubicBezTo>
                  <a:pt x="1638" y="607"/>
                  <a:pt x="1636" y="607"/>
                  <a:pt x="1634" y="608"/>
                </a:cubicBezTo>
                <a:cubicBezTo>
                  <a:pt x="1622" y="621"/>
                  <a:pt x="1622" y="621"/>
                  <a:pt x="1622" y="621"/>
                </a:cubicBezTo>
                <a:cubicBezTo>
                  <a:pt x="1621" y="622"/>
                  <a:pt x="1621" y="624"/>
                  <a:pt x="1622" y="625"/>
                </a:cubicBezTo>
                <a:close/>
                <a:moveTo>
                  <a:pt x="1665" y="577"/>
                </a:moveTo>
                <a:cubicBezTo>
                  <a:pt x="1658" y="584"/>
                  <a:pt x="1658" y="584"/>
                  <a:pt x="1658" y="584"/>
                </a:cubicBezTo>
                <a:cubicBezTo>
                  <a:pt x="1657" y="585"/>
                  <a:pt x="1657" y="587"/>
                  <a:pt x="1658" y="589"/>
                </a:cubicBezTo>
                <a:cubicBezTo>
                  <a:pt x="1659" y="589"/>
                  <a:pt x="1660" y="589"/>
                  <a:pt x="1661" y="589"/>
                </a:cubicBezTo>
                <a:cubicBezTo>
                  <a:pt x="1661" y="589"/>
                  <a:pt x="1662" y="589"/>
                  <a:pt x="1663" y="589"/>
                </a:cubicBezTo>
                <a:cubicBezTo>
                  <a:pt x="1670" y="582"/>
                  <a:pt x="1670" y="582"/>
                  <a:pt x="1670" y="582"/>
                </a:cubicBezTo>
                <a:cubicBezTo>
                  <a:pt x="1671" y="581"/>
                  <a:pt x="1671" y="579"/>
                  <a:pt x="1670" y="577"/>
                </a:cubicBezTo>
                <a:cubicBezTo>
                  <a:pt x="1668" y="576"/>
                  <a:pt x="1666" y="576"/>
                  <a:pt x="1665" y="577"/>
                </a:cubicBezTo>
                <a:close/>
                <a:moveTo>
                  <a:pt x="1609" y="638"/>
                </a:moveTo>
                <a:cubicBezTo>
                  <a:pt x="1608" y="637"/>
                  <a:pt x="1606" y="637"/>
                  <a:pt x="1605" y="638"/>
                </a:cubicBezTo>
                <a:cubicBezTo>
                  <a:pt x="1504" y="738"/>
                  <a:pt x="1504" y="738"/>
                  <a:pt x="1504" y="738"/>
                </a:cubicBezTo>
                <a:cubicBezTo>
                  <a:pt x="1503" y="739"/>
                  <a:pt x="1503" y="741"/>
                  <a:pt x="1504" y="743"/>
                </a:cubicBezTo>
                <a:cubicBezTo>
                  <a:pt x="1505" y="743"/>
                  <a:pt x="1506" y="743"/>
                  <a:pt x="1507" y="743"/>
                </a:cubicBezTo>
                <a:cubicBezTo>
                  <a:pt x="1507" y="743"/>
                  <a:pt x="1508" y="743"/>
                  <a:pt x="1509" y="743"/>
                </a:cubicBezTo>
                <a:cubicBezTo>
                  <a:pt x="1609" y="642"/>
                  <a:pt x="1609" y="642"/>
                  <a:pt x="1609" y="642"/>
                </a:cubicBezTo>
                <a:cubicBezTo>
                  <a:pt x="1610" y="641"/>
                  <a:pt x="1610" y="639"/>
                  <a:pt x="1609" y="638"/>
                </a:cubicBezTo>
                <a:close/>
                <a:moveTo>
                  <a:pt x="1680" y="571"/>
                </a:moveTo>
                <a:cubicBezTo>
                  <a:pt x="1680" y="571"/>
                  <a:pt x="1681" y="570"/>
                  <a:pt x="1682" y="570"/>
                </a:cubicBezTo>
                <a:cubicBezTo>
                  <a:pt x="1688" y="563"/>
                  <a:pt x="1688" y="563"/>
                  <a:pt x="1688" y="563"/>
                </a:cubicBezTo>
                <a:cubicBezTo>
                  <a:pt x="1688" y="563"/>
                  <a:pt x="1688" y="563"/>
                  <a:pt x="1688" y="563"/>
                </a:cubicBezTo>
                <a:cubicBezTo>
                  <a:pt x="1689" y="562"/>
                  <a:pt x="1689" y="562"/>
                  <a:pt x="1689" y="562"/>
                </a:cubicBezTo>
                <a:cubicBezTo>
                  <a:pt x="1689" y="562"/>
                  <a:pt x="1689" y="562"/>
                  <a:pt x="1689" y="562"/>
                </a:cubicBezTo>
                <a:cubicBezTo>
                  <a:pt x="1691" y="561"/>
                  <a:pt x="1691" y="561"/>
                  <a:pt x="1691" y="561"/>
                </a:cubicBezTo>
                <a:cubicBezTo>
                  <a:pt x="1695" y="556"/>
                  <a:pt x="1695" y="556"/>
                  <a:pt x="1695" y="556"/>
                </a:cubicBezTo>
                <a:cubicBezTo>
                  <a:pt x="1696" y="555"/>
                  <a:pt x="1696" y="553"/>
                  <a:pt x="1695" y="552"/>
                </a:cubicBezTo>
                <a:cubicBezTo>
                  <a:pt x="1694" y="551"/>
                  <a:pt x="1692" y="551"/>
                  <a:pt x="1691" y="552"/>
                </a:cubicBezTo>
                <a:cubicBezTo>
                  <a:pt x="1677" y="565"/>
                  <a:pt x="1677" y="565"/>
                  <a:pt x="1677" y="565"/>
                </a:cubicBezTo>
                <a:cubicBezTo>
                  <a:pt x="1676" y="566"/>
                  <a:pt x="1676" y="568"/>
                  <a:pt x="1677" y="570"/>
                </a:cubicBezTo>
                <a:cubicBezTo>
                  <a:pt x="1678" y="570"/>
                  <a:pt x="1679" y="571"/>
                  <a:pt x="1680" y="571"/>
                </a:cubicBezTo>
                <a:close/>
                <a:moveTo>
                  <a:pt x="1643" y="618"/>
                </a:moveTo>
                <a:cubicBezTo>
                  <a:pt x="1642" y="617"/>
                  <a:pt x="1640" y="617"/>
                  <a:pt x="1639" y="618"/>
                </a:cubicBezTo>
                <a:cubicBezTo>
                  <a:pt x="1522" y="735"/>
                  <a:pt x="1522" y="735"/>
                  <a:pt x="1522" y="735"/>
                </a:cubicBezTo>
                <a:cubicBezTo>
                  <a:pt x="1521" y="736"/>
                  <a:pt x="1521" y="738"/>
                  <a:pt x="1522" y="739"/>
                </a:cubicBezTo>
                <a:cubicBezTo>
                  <a:pt x="1522" y="740"/>
                  <a:pt x="1523" y="740"/>
                  <a:pt x="1524" y="740"/>
                </a:cubicBezTo>
                <a:cubicBezTo>
                  <a:pt x="1525" y="740"/>
                  <a:pt x="1526" y="740"/>
                  <a:pt x="1526" y="739"/>
                </a:cubicBezTo>
                <a:cubicBezTo>
                  <a:pt x="1643" y="622"/>
                  <a:pt x="1643" y="622"/>
                  <a:pt x="1643" y="622"/>
                </a:cubicBezTo>
                <a:cubicBezTo>
                  <a:pt x="1644" y="621"/>
                  <a:pt x="1644" y="619"/>
                  <a:pt x="1643" y="618"/>
                </a:cubicBezTo>
                <a:close/>
                <a:moveTo>
                  <a:pt x="1666" y="595"/>
                </a:moveTo>
                <a:cubicBezTo>
                  <a:pt x="1666" y="596"/>
                  <a:pt x="1667" y="596"/>
                  <a:pt x="1668" y="596"/>
                </a:cubicBezTo>
                <a:cubicBezTo>
                  <a:pt x="1669" y="596"/>
                  <a:pt x="1669" y="596"/>
                  <a:pt x="1670" y="595"/>
                </a:cubicBezTo>
                <a:cubicBezTo>
                  <a:pt x="1676" y="589"/>
                  <a:pt x="1676" y="589"/>
                  <a:pt x="1676" y="589"/>
                </a:cubicBezTo>
                <a:cubicBezTo>
                  <a:pt x="1677" y="588"/>
                  <a:pt x="1677" y="586"/>
                  <a:pt x="1676" y="585"/>
                </a:cubicBezTo>
                <a:cubicBezTo>
                  <a:pt x="1675" y="584"/>
                  <a:pt x="1673" y="584"/>
                  <a:pt x="1672" y="585"/>
                </a:cubicBezTo>
                <a:cubicBezTo>
                  <a:pt x="1666" y="591"/>
                  <a:pt x="1666" y="591"/>
                  <a:pt x="1666" y="591"/>
                </a:cubicBezTo>
                <a:cubicBezTo>
                  <a:pt x="1665" y="592"/>
                  <a:pt x="1665" y="594"/>
                  <a:pt x="1666" y="595"/>
                </a:cubicBezTo>
                <a:close/>
                <a:moveTo>
                  <a:pt x="1647" y="628"/>
                </a:moveTo>
                <a:cubicBezTo>
                  <a:pt x="1646" y="627"/>
                  <a:pt x="1644" y="627"/>
                  <a:pt x="1643" y="628"/>
                </a:cubicBezTo>
                <a:cubicBezTo>
                  <a:pt x="1536" y="735"/>
                  <a:pt x="1536" y="735"/>
                  <a:pt x="1536" y="735"/>
                </a:cubicBezTo>
                <a:cubicBezTo>
                  <a:pt x="1534" y="736"/>
                  <a:pt x="1534" y="738"/>
                  <a:pt x="1536" y="739"/>
                </a:cubicBezTo>
                <a:cubicBezTo>
                  <a:pt x="1536" y="740"/>
                  <a:pt x="1537" y="740"/>
                  <a:pt x="1538" y="740"/>
                </a:cubicBezTo>
                <a:cubicBezTo>
                  <a:pt x="1538" y="740"/>
                  <a:pt x="1539" y="740"/>
                  <a:pt x="1540" y="739"/>
                </a:cubicBezTo>
                <a:cubicBezTo>
                  <a:pt x="1647" y="632"/>
                  <a:pt x="1647" y="632"/>
                  <a:pt x="1647" y="632"/>
                </a:cubicBezTo>
                <a:cubicBezTo>
                  <a:pt x="1648" y="631"/>
                  <a:pt x="1648" y="629"/>
                  <a:pt x="1647" y="628"/>
                </a:cubicBezTo>
                <a:close/>
                <a:moveTo>
                  <a:pt x="1682" y="589"/>
                </a:moveTo>
                <a:cubicBezTo>
                  <a:pt x="1681" y="589"/>
                  <a:pt x="1681" y="589"/>
                  <a:pt x="1681" y="589"/>
                </a:cubicBezTo>
                <a:cubicBezTo>
                  <a:pt x="1681" y="589"/>
                  <a:pt x="1681" y="589"/>
                  <a:pt x="1681" y="589"/>
                </a:cubicBezTo>
                <a:cubicBezTo>
                  <a:pt x="1676" y="595"/>
                  <a:pt x="1676" y="595"/>
                  <a:pt x="1676" y="595"/>
                </a:cubicBezTo>
                <a:cubicBezTo>
                  <a:pt x="1675" y="596"/>
                  <a:pt x="1675" y="598"/>
                  <a:pt x="1676" y="599"/>
                </a:cubicBezTo>
                <a:cubicBezTo>
                  <a:pt x="1676" y="600"/>
                  <a:pt x="1677" y="600"/>
                  <a:pt x="1678" y="600"/>
                </a:cubicBezTo>
                <a:cubicBezTo>
                  <a:pt x="1679" y="600"/>
                  <a:pt x="1679" y="600"/>
                  <a:pt x="1680" y="599"/>
                </a:cubicBezTo>
                <a:cubicBezTo>
                  <a:pt x="1686" y="594"/>
                  <a:pt x="1686" y="594"/>
                  <a:pt x="1686" y="594"/>
                </a:cubicBezTo>
                <a:cubicBezTo>
                  <a:pt x="1686" y="594"/>
                  <a:pt x="1686" y="594"/>
                  <a:pt x="1686" y="594"/>
                </a:cubicBezTo>
                <a:cubicBezTo>
                  <a:pt x="1686" y="593"/>
                  <a:pt x="1686" y="593"/>
                  <a:pt x="1686" y="593"/>
                </a:cubicBezTo>
                <a:cubicBezTo>
                  <a:pt x="1688" y="592"/>
                  <a:pt x="1688" y="590"/>
                  <a:pt x="1686" y="589"/>
                </a:cubicBezTo>
                <a:cubicBezTo>
                  <a:pt x="1685" y="587"/>
                  <a:pt x="1683" y="587"/>
                  <a:pt x="1682" y="589"/>
                </a:cubicBezTo>
                <a:close/>
                <a:moveTo>
                  <a:pt x="1708" y="570"/>
                </a:moveTo>
                <a:cubicBezTo>
                  <a:pt x="1709" y="570"/>
                  <a:pt x="1710" y="570"/>
                  <a:pt x="1710" y="569"/>
                </a:cubicBezTo>
                <a:cubicBezTo>
                  <a:pt x="1714" y="565"/>
                  <a:pt x="1714" y="565"/>
                  <a:pt x="1714" y="565"/>
                </a:cubicBezTo>
                <a:cubicBezTo>
                  <a:pt x="1715" y="564"/>
                  <a:pt x="1715" y="562"/>
                  <a:pt x="1714" y="561"/>
                </a:cubicBezTo>
                <a:cubicBezTo>
                  <a:pt x="1713" y="560"/>
                  <a:pt x="1711" y="560"/>
                  <a:pt x="1710" y="561"/>
                </a:cubicBezTo>
                <a:cubicBezTo>
                  <a:pt x="1706" y="565"/>
                  <a:pt x="1706" y="565"/>
                  <a:pt x="1706" y="565"/>
                </a:cubicBezTo>
                <a:cubicBezTo>
                  <a:pt x="1705" y="566"/>
                  <a:pt x="1705" y="568"/>
                  <a:pt x="1706" y="569"/>
                </a:cubicBezTo>
                <a:cubicBezTo>
                  <a:pt x="1706" y="570"/>
                  <a:pt x="1707" y="570"/>
                  <a:pt x="1708" y="570"/>
                </a:cubicBezTo>
                <a:close/>
                <a:moveTo>
                  <a:pt x="1690" y="602"/>
                </a:moveTo>
                <a:cubicBezTo>
                  <a:pt x="1690" y="602"/>
                  <a:pt x="1691" y="602"/>
                  <a:pt x="1692" y="602"/>
                </a:cubicBezTo>
                <a:cubicBezTo>
                  <a:pt x="1694" y="600"/>
                  <a:pt x="1694" y="600"/>
                  <a:pt x="1694" y="600"/>
                </a:cubicBezTo>
                <a:cubicBezTo>
                  <a:pt x="1695" y="598"/>
                  <a:pt x="1695" y="596"/>
                  <a:pt x="1694" y="595"/>
                </a:cubicBezTo>
                <a:cubicBezTo>
                  <a:pt x="1692" y="594"/>
                  <a:pt x="1691" y="594"/>
                  <a:pt x="1689" y="595"/>
                </a:cubicBezTo>
                <a:cubicBezTo>
                  <a:pt x="1687" y="597"/>
                  <a:pt x="1687" y="597"/>
                  <a:pt x="1687" y="597"/>
                </a:cubicBezTo>
                <a:cubicBezTo>
                  <a:pt x="1686" y="598"/>
                  <a:pt x="1686" y="600"/>
                  <a:pt x="1687" y="602"/>
                </a:cubicBezTo>
                <a:cubicBezTo>
                  <a:pt x="1688" y="602"/>
                  <a:pt x="1689" y="602"/>
                  <a:pt x="1690" y="602"/>
                </a:cubicBezTo>
                <a:close/>
                <a:moveTo>
                  <a:pt x="1551" y="743"/>
                </a:moveTo>
                <a:cubicBezTo>
                  <a:pt x="1648" y="645"/>
                  <a:pt x="1648" y="645"/>
                  <a:pt x="1648" y="645"/>
                </a:cubicBezTo>
                <a:cubicBezTo>
                  <a:pt x="1649" y="644"/>
                  <a:pt x="1649" y="642"/>
                  <a:pt x="1648" y="641"/>
                </a:cubicBezTo>
                <a:cubicBezTo>
                  <a:pt x="1647" y="639"/>
                  <a:pt x="1645" y="639"/>
                  <a:pt x="1644" y="641"/>
                </a:cubicBezTo>
                <a:cubicBezTo>
                  <a:pt x="1546" y="738"/>
                  <a:pt x="1546" y="738"/>
                  <a:pt x="1546" y="738"/>
                </a:cubicBezTo>
                <a:cubicBezTo>
                  <a:pt x="1545" y="740"/>
                  <a:pt x="1545" y="742"/>
                  <a:pt x="1546" y="743"/>
                </a:cubicBezTo>
                <a:cubicBezTo>
                  <a:pt x="1547" y="743"/>
                  <a:pt x="1548" y="744"/>
                  <a:pt x="1548" y="744"/>
                </a:cubicBezTo>
                <a:cubicBezTo>
                  <a:pt x="1549" y="744"/>
                  <a:pt x="1550" y="743"/>
                  <a:pt x="1551" y="743"/>
                </a:cubicBezTo>
                <a:close/>
                <a:moveTo>
                  <a:pt x="1722" y="584"/>
                </a:moveTo>
                <a:cubicBezTo>
                  <a:pt x="1723" y="584"/>
                  <a:pt x="1723" y="584"/>
                  <a:pt x="1724" y="583"/>
                </a:cubicBezTo>
                <a:cubicBezTo>
                  <a:pt x="1725" y="582"/>
                  <a:pt x="1725" y="582"/>
                  <a:pt x="1725" y="582"/>
                </a:cubicBezTo>
                <a:cubicBezTo>
                  <a:pt x="1726" y="581"/>
                  <a:pt x="1726" y="579"/>
                  <a:pt x="1725" y="578"/>
                </a:cubicBezTo>
                <a:cubicBezTo>
                  <a:pt x="1724" y="577"/>
                  <a:pt x="1722" y="577"/>
                  <a:pt x="1721" y="578"/>
                </a:cubicBezTo>
                <a:cubicBezTo>
                  <a:pt x="1720" y="579"/>
                  <a:pt x="1720" y="579"/>
                  <a:pt x="1720" y="579"/>
                </a:cubicBezTo>
                <a:cubicBezTo>
                  <a:pt x="1718" y="580"/>
                  <a:pt x="1718" y="582"/>
                  <a:pt x="1720" y="583"/>
                </a:cubicBezTo>
                <a:cubicBezTo>
                  <a:pt x="1720" y="584"/>
                  <a:pt x="1721" y="584"/>
                  <a:pt x="1722" y="584"/>
                </a:cubicBezTo>
                <a:close/>
                <a:moveTo>
                  <a:pt x="1647" y="652"/>
                </a:moveTo>
                <a:cubicBezTo>
                  <a:pt x="1549" y="750"/>
                  <a:pt x="1549" y="750"/>
                  <a:pt x="1549" y="750"/>
                </a:cubicBezTo>
                <a:cubicBezTo>
                  <a:pt x="1548" y="751"/>
                  <a:pt x="1548" y="753"/>
                  <a:pt x="1549" y="754"/>
                </a:cubicBezTo>
                <a:cubicBezTo>
                  <a:pt x="1550" y="755"/>
                  <a:pt x="1550" y="755"/>
                  <a:pt x="1551" y="755"/>
                </a:cubicBezTo>
                <a:cubicBezTo>
                  <a:pt x="1552" y="755"/>
                  <a:pt x="1553" y="755"/>
                  <a:pt x="1553" y="754"/>
                </a:cubicBezTo>
                <a:cubicBezTo>
                  <a:pt x="1651" y="656"/>
                  <a:pt x="1651" y="656"/>
                  <a:pt x="1651" y="656"/>
                </a:cubicBezTo>
                <a:cubicBezTo>
                  <a:pt x="1652" y="655"/>
                  <a:pt x="1652" y="653"/>
                  <a:pt x="1651" y="652"/>
                </a:cubicBezTo>
                <a:cubicBezTo>
                  <a:pt x="1650" y="651"/>
                  <a:pt x="1648" y="651"/>
                  <a:pt x="1647" y="652"/>
                </a:cubicBezTo>
                <a:close/>
                <a:moveTo>
                  <a:pt x="1551" y="762"/>
                </a:moveTo>
                <a:cubicBezTo>
                  <a:pt x="1549" y="764"/>
                  <a:pt x="1549" y="764"/>
                  <a:pt x="1549" y="764"/>
                </a:cubicBezTo>
                <a:cubicBezTo>
                  <a:pt x="1548" y="765"/>
                  <a:pt x="1548" y="767"/>
                  <a:pt x="1549" y="768"/>
                </a:cubicBezTo>
                <a:cubicBezTo>
                  <a:pt x="1549" y="769"/>
                  <a:pt x="1550" y="769"/>
                  <a:pt x="1551" y="769"/>
                </a:cubicBezTo>
                <a:cubicBezTo>
                  <a:pt x="1552" y="769"/>
                  <a:pt x="1553" y="769"/>
                  <a:pt x="1553" y="768"/>
                </a:cubicBezTo>
                <a:cubicBezTo>
                  <a:pt x="1555" y="766"/>
                  <a:pt x="1555" y="766"/>
                  <a:pt x="1555" y="766"/>
                </a:cubicBezTo>
                <a:cubicBezTo>
                  <a:pt x="1556" y="765"/>
                  <a:pt x="1556" y="763"/>
                  <a:pt x="1555" y="762"/>
                </a:cubicBezTo>
                <a:cubicBezTo>
                  <a:pt x="1554" y="760"/>
                  <a:pt x="1552" y="760"/>
                  <a:pt x="1551" y="762"/>
                </a:cubicBezTo>
                <a:close/>
                <a:moveTo>
                  <a:pt x="1734" y="586"/>
                </a:moveTo>
                <a:cubicBezTo>
                  <a:pt x="1735" y="586"/>
                  <a:pt x="1735" y="586"/>
                  <a:pt x="1736" y="585"/>
                </a:cubicBezTo>
                <a:cubicBezTo>
                  <a:pt x="1738" y="583"/>
                  <a:pt x="1738" y="583"/>
                  <a:pt x="1738" y="583"/>
                </a:cubicBezTo>
                <a:cubicBezTo>
                  <a:pt x="1739" y="582"/>
                  <a:pt x="1739" y="580"/>
                  <a:pt x="1738" y="579"/>
                </a:cubicBezTo>
                <a:cubicBezTo>
                  <a:pt x="1737" y="577"/>
                  <a:pt x="1735" y="577"/>
                  <a:pt x="1734" y="579"/>
                </a:cubicBezTo>
                <a:cubicBezTo>
                  <a:pt x="1732" y="581"/>
                  <a:pt x="1732" y="581"/>
                  <a:pt x="1732" y="581"/>
                </a:cubicBezTo>
                <a:cubicBezTo>
                  <a:pt x="1730" y="582"/>
                  <a:pt x="1730" y="584"/>
                  <a:pt x="1732" y="585"/>
                </a:cubicBezTo>
                <a:cubicBezTo>
                  <a:pt x="1732" y="586"/>
                  <a:pt x="1733" y="586"/>
                  <a:pt x="1734" y="586"/>
                </a:cubicBezTo>
                <a:close/>
                <a:moveTo>
                  <a:pt x="1568" y="752"/>
                </a:moveTo>
                <a:cubicBezTo>
                  <a:pt x="1569" y="752"/>
                  <a:pt x="1570" y="752"/>
                  <a:pt x="1570" y="751"/>
                </a:cubicBezTo>
                <a:cubicBezTo>
                  <a:pt x="1659" y="662"/>
                  <a:pt x="1659" y="662"/>
                  <a:pt x="1659" y="662"/>
                </a:cubicBezTo>
                <a:cubicBezTo>
                  <a:pt x="1660" y="661"/>
                  <a:pt x="1660" y="659"/>
                  <a:pt x="1659" y="658"/>
                </a:cubicBezTo>
                <a:cubicBezTo>
                  <a:pt x="1658" y="657"/>
                  <a:pt x="1656" y="657"/>
                  <a:pt x="1655" y="658"/>
                </a:cubicBezTo>
                <a:cubicBezTo>
                  <a:pt x="1566" y="747"/>
                  <a:pt x="1566" y="747"/>
                  <a:pt x="1566" y="747"/>
                </a:cubicBezTo>
                <a:cubicBezTo>
                  <a:pt x="1565" y="748"/>
                  <a:pt x="1565" y="750"/>
                  <a:pt x="1566" y="751"/>
                </a:cubicBezTo>
                <a:cubicBezTo>
                  <a:pt x="1567" y="752"/>
                  <a:pt x="1567" y="752"/>
                  <a:pt x="1568" y="752"/>
                </a:cubicBezTo>
                <a:close/>
                <a:moveTo>
                  <a:pt x="1566" y="768"/>
                </a:moveTo>
                <a:cubicBezTo>
                  <a:pt x="1567" y="768"/>
                  <a:pt x="1568" y="767"/>
                  <a:pt x="1568" y="767"/>
                </a:cubicBezTo>
                <a:cubicBezTo>
                  <a:pt x="1661" y="674"/>
                  <a:pt x="1661" y="674"/>
                  <a:pt x="1661" y="674"/>
                </a:cubicBezTo>
                <a:cubicBezTo>
                  <a:pt x="1662" y="673"/>
                  <a:pt x="1662" y="671"/>
                  <a:pt x="1661" y="670"/>
                </a:cubicBezTo>
                <a:cubicBezTo>
                  <a:pt x="1660" y="668"/>
                  <a:pt x="1658" y="668"/>
                  <a:pt x="1657" y="670"/>
                </a:cubicBezTo>
                <a:cubicBezTo>
                  <a:pt x="1564" y="762"/>
                  <a:pt x="1564" y="762"/>
                  <a:pt x="1564" y="762"/>
                </a:cubicBezTo>
                <a:cubicBezTo>
                  <a:pt x="1563" y="764"/>
                  <a:pt x="1563" y="766"/>
                  <a:pt x="1564" y="767"/>
                </a:cubicBezTo>
                <a:cubicBezTo>
                  <a:pt x="1565" y="767"/>
                  <a:pt x="1565" y="768"/>
                  <a:pt x="1566" y="768"/>
                </a:cubicBezTo>
                <a:close/>
                <a:moveTo>
                  <a:pt x="1738" y="588"/>
                </a:moveTo>
                <a:cubicBezTo>
                  <a:pt x="1736" y="591"/>
                  <a:pt x="1736" y="591"/>
                  <a:pt x="1736" y="591"/>
                </a:cubicBezTo>
                <a:cubicBezTo>
                  <a:pt x="1735" y="592"/>
                  <a:pt x="1735" y="594"/>
                  <a:pt x="1736" y="595"/>
                </a:cubicBezTo>
                <a:cubicBezTo>
                  <a:pt x="1736" y="596"/>
                  <a:pt x="1737" y="596"/>
                  <a:pt x="1738" y="596"/>
                </a:cubicBezTo>
                <a:cubicBezTo>
                  <a:pt x="1739" y="596"/>
                  <a:pt x="1739" y="596"/>
                  <a:pt x="1740" y="595"/>
                </a:cubicBezTo>
                <a:cubicBezTo>
                  <a:pt x="1743" y="592"/>
                  <a:pt x="1743" y="592"/>
                  <a:pt x="1743" y="592"/>
                </a:cubicBezTo>
                <a:cubicBezTo>
                  <a:pt x="1743" y="592"/>
                  <a:pt x="1743" y="592"/>
                  <a:pt x="1743" y="592"/>
                </a:cubicBezTo>
                <a:cubicBezTo>
                  <a:pt x="1743" y="592"/>
                  <a:pt x="1744" y="592"/>
                  <a:pt x="1744" y="591"/>
                </a:cubicBezTo>
                <a:cubicBezTo>
                  <a:pt x="1746" y="589"/>
                  <a:pt x="1746" y="589"/>
                  <a:pt x="1746" y="589"/>
                </a:cubicBezTo>
                <a:cubicBezTo>
                  <a:pt x="1747" y="588"/>
                  <a:pt x="1747" y="586"/>
                  <a:pt x="1746" y="585"/>
                </a:cubicBezTo>
                <a:cubicBezTo>
                  <a:pt x="1745" y="584"/>
                  <a:pt x="1743" y="584"/>
                  <a:pt x="1742" y="585"/>
                </a:cubicBezTo>
                <a:cubicBezTo>
                  <a:pt x="1739" y="587"/>
                  <a:pt x="1739" y="587"/>
                  <a:pt x="1739" y="587"/>
                </a:cubicBezTo>
                <a:cubicBezTo>
                  <a:pt x="1739" y="587"/>
                  <a:pt x="1739" y="587"/>
                  <a:pt x="1739" y="588"/>
                </a:cubicBezTo>
                <a:cubicBezTo>
                  <a:pt x="1739" y="588"/>
                  <a:pt x="1739" y="588"/>
                  <a:pt x="1738" y="588"/>
                </a:cubicBezTo>
                <a:close/>
                <a:moveTo>
                  <a:pt x="1667" y="677"/>
                </a:moveTo>
                <a:cubicBezTo>
                  <a:pt x="1666" y="676"/>
                  <a:pt x="1664" y="676"/>
                  <a:pt x="1663" y="677"/>
                </a:cubicBezTo>
                <a:cubicBezTo>
                  <a:pt x="1565" y="776"/>
                  <a:pt x="1565" y="776"/>
                  <a:pt x="1565" y="776"/>
                </a:cubicBezTo>
                <a:cubicBezTo>
                  <a:pt x="1563" y="777"/>
                  <a:pt x="1563" y="779"/>
                  <a:pt x="1565" y="780"/>
                </a:cubicBezTo>
                <a:cubicBezTo>
                  <a:pt x="1565" y="781"/>
                  <a:pt x="1566" y="781"/>
                  <a:pt x="1567" y="781"/>
                </a:cubicBezTo>
                <a:cubicBezTo>
                  <a:pt x="1567" y="781"/>
                  <a:pt x="1568" y="781"/>
                  <a:pt x="1569" y="780"/>
                </a:cubicBezTo>
                <a:cubicBezTo>
                  <a:pt x="1667" y="682"/>
                  <a:pt x="1667" y="682"/>
                  <a:pt x="1667" y="682"/>
                </a:cubicBezTo>
                <a:cubicBezTo>
                  <a:pt x="1669" y="681"/>
                  <a:pt x="1669" y="679"/>
                  <a:pt x="1667" y="677"/>
                </a:cubicBezTo>
                <a:close/>
                <a:moveTo>
                  <a:pt x="1737" y="612"/>
                </a:moveTo>
                <a:cubicBezTo>
                  <a:pt x="1738" y="611"/>
                  <a:pt x="1738" y="609"/>
                  <a:pt x="1737" y="608"/>
                </a:cubicBezTo>
                <a:cubicBezTo>
                  <a:pt x="1736" y="607"/>
                  <a:pt x="1734" y="607"/>
                  <a:pt x="1733" y="608"/>
                </a:cubicBezTo>
                <a:cubicBezTo>
                  <a:pt x="1732" y="609"/>
                  <a:pt x="1732" y="609"/>
                  <a:pt x="1732" y="609"/>
                </a:cubicBezTo>
                <a:cubicBezTo>
                  <a:pt x="1731" y="610"/>
                  <a:pt x="1731" y="612"/>
                  <a:pt x="1732" y="613"/>
                </a:cubicBezTo>
                <a:cubicBezTo>
                  <a:pt x="1732" y="614"/>
                  <a:pt x="1733" y="614"/>
                  <a:pt x="1734" y="614"/>
                </a:cubicBezTo>
                <a:cubicBezTo>
                  <a:pt x="1735" y="614"/>
                  <a:pt x="1736" y="614"/>
                  <a:pt x="1736" y="613"/>
                </a:cubicBezTo>
                <a:lnTo>
                  <a:pt x="1737" y="612"/>
                </a:lnTo>
                <a:close/>
                <a:moveTo>
                  <a:pt x="1743" y="597"/>
                </a:moveTo>
                <a:cubicBezTo>
                  <a:pt x="1742" y="598"/>
                  <a:pt x="1742" y="600"/>
                  <a:pt x="1743" y="602"/>
                </a:cubicBezTo>
                <a:cubicBezTo>
                  <a:pt x="1744" y="602"/>
                  <a:pt x="1745" y="602"/>
                  <a:pt x="1745" y="602"/>
                </a:cubicBezTo>
                <a:cubicBezTo>
                  <a:pt x="1746" y="602"/>
                  <a:pt x="1747" y="602"/>
                  <a:pt x="1748" y="602"/>
                </a:cubicBezTo>
                <a:cubicBezTo>
                  <a:pt x="1750" y="599"/>
                  <a:pt x="1750" y="599"/>
                  <a:pt x="1750" y="599"/>
                </a:cubicBezTo>
                <a:cubicBezTo>
                  <a:pt x="1751" y="598"/>
                  <a:pt x="1751" y="596"/>
                  <a:pt x="1750" y="595"/>
                </a:cubicBezTo>
                <a:cubicBezTo>
                  <a:pt x="1749" y="593"/>
                  <a:pt x="1747" y="593"/>
                  <a:pt x="1746" y="595"/>
                </a:cubicBezTo>
                <a:lnTo>
                  <a:pt x="1743" y="597"/>
                </a:lnTo>
                <a:close/>
                <a:moveTo>
                  <a:pt x="1668" y="687"/>
                </a:moveTo>
                <a:cubicBezTo>
                  <a:pt x="1574" y="780"/>
                  <a:pt x="1574" y="780"/>
                  <a:pt x="1574" y="780"/>
                </a:cubicBezTo>
                <a:cubicBezTo>
                  <a:pt x="1573" y="782"/>
                  <a:pt x="1573" y="784"/>
                  <a:pt x="1574" y="785"/>
                </a:cubicBezTo>
                <a:cubicBezTo>
                  <a:pt x="1575" y="785"/>
                  <a:pt x="1575" y="786"/>
                  <a:pt x="1576" y="786"/>
                </a:cubicBezTo>
                <a:cubicBezTo>
                  <a:pt x="1577" y="786"/>
                  <a:pt x="1578" y="785"/>
                  <a:pt x="1578" y="785"/>
                </a:cubicBezTo>
                <a:cubicBezTo>
                  <a:pt x="1672" y="691"/>
                  <a:pt x="1672" y="691"/>
                  <a:pt x="1672" y="691"/>
                </a:cubicBezTo>
                <a:cubicBezTo>
                  <a:pt x="1673" y="690"/>
                  <a:pt x="1673" y="688"/>
                  <a:pt x="1672" y="687"/>
                </a:cubicBezTo>
                <a:cubicBezTo>
                  <a:pt x="1671" y="686"/>
                  <a:pt x="1669" y="686"/>
                  <a:pt x="1668" y="687"/>
                </a:cubicBezTo>
                <a:close/>
                <a:moveTo>
                  <a:pt x="1674" y="699"/>
                </a:moveTo>
                <a:cubicBezTo>
                  <a:pt x="1673" y="697"/>
                  <a:pt x="1671" y="697"/>
                  <a:pt x="1670" y="699"/>
                </a:cubicBezTo>
                <a:cubicBezTo>
                  <a:pt x="1590" y="778"/>
                  <a:pt x="1590" y="778"/>
                  <a:pt x="1590" y="778"/>
                </a:cubicBezTo>
                <a:cubicBezTo>
                  <a:pt x="1589" y="779"/>
                  <a:pt x="1589" y="781"/>
                  <a:pt x="1590" y="782"/>
                </a:cubicBezTo>
                <a:cubicBezTo>
                  <a:pt x="1591" y="783"/>
                  <a:pt x="1592" y="783"/>
                  <a:pt x="1593" y="783"/>
                </a:cubicBezTo>
                <a:cubicBezTo>
                  <a:pt x="1593" y="783"/>
                  <a:pt x="1594" y="783"/>
                  <a:pt x="1595" y="782"/>
                </a:cubicBezTo>
                <a:cubicBezTo>
                  <a:pt x="1674" y="703"/>
                  <a:pt x="1674" y="703"/>
                  <a:pt x="1674" y="703"/>
                </a:cubicBezTo>
                <a:cubicBezTo>
                  <a:pt x="1675" y="702"/>
                  <a:pt x="1675" y="700"/>
                  <a:pt x="1674" y="699"/>
                </a:cubicBezTo>
                <a:close/>
                <a:moveTo>
                  <a:pt x="1584" y="798"/>
                </a:moveTo>
                <a:cubicBezTo>
                  <a:pt x="1572" y="810"/>
                  <a:pt x="1572" y="810"/>
                  <a:pt x="1572" y="810"/>
                </a:cubicBezTo>
                <a:cubicBezTo>
                  <a:pt x="1571" y="812"/>
                  <a:pt x="1571" y="814"/>
                  <a:pt x="1572" y="815"/>
                </a:cubicBezTo>
                <a:cubicBezTo>
                  <a:pt x="1573" y="815"/>
                  <a:pt x="1573" y="816"/>
                  <a:pt x="1574" y="816"/>
                </a:cubicBezTo>
                <a:cubicBezTo>
                  <a:pt x="1575" y="816"/>
                  <a:pt x="1576" y="815"/>
                  <a:pt x="1576" y="815"/>
                </a:cubicBezTo>
                <a:cubicBezTo>
                  <a:pt x="1589" y="803"/>
                  <a:pt x="1589" y="803"/>
                  <a:pt x="1589" y="803"/>
                </a:cubicBezTo>
                <a:cubicBezTo>
                  <a:pt x="1590" y="801"/>
                  <a:pt x="1590" y="799"/>
                  <a:pt x="1589" y="798"/>
                </a:cubicBezTo>
                <a:cubicBezTo>
                  <a:pt x="1587" y="797"/>
                  <a:pt x="1585" y="797"/>
                  <a:pt x="1584" y="798"/>
                </a:cubicBezTo>
                <a:close/>
                <a:moveTo>
                  <a:pt x="1668" y="715"/>
                </a:moveTo>
                <a:cubicBezTo>
                  <a:pt x="1606" y="776"/>
                  <a:pt x="1606" y="776"/>
                  <a:pt x="1606" y="776"/>
                </a:cubicBezTo>
                <a:cubicBezTo>
                  <a:pt x="1605" y="777"/>
                  <a:pt x="1605" y="779"/>
                  <a:pt x="1606" y="780"/>
                </a:cubicBezTo>
                <a:cubicBezTo>
                  <a:pt x="1607" y="781"/>
                  <a:pt x="1608" y="781"/>
                  <a:pt x="1609" y="781"/>
                </a:cubicBezTo>
                <a:cubicBezTo>
                  <a:pt x="1609" y="781"/>
                  <a:pt x="1610" y="781"/>
                  <a:pt x="1611" y="780"/>
                </a:cubicBezTo>
                <a:cubicBezTo>
                  <a:pt x="1672" y="719"/>
                  <a:pt x="1672" y="719"/>
                  <a:pt x="1672" y="719"/>
                </a:cubicBezTo>
                <a:cubicBezTo>
                  <a:pt x="1673" y="718"/>
                  <a:pt x="1673" y="716"/>
                  <a:pt x="1672" y="715"/>
                </a:cubicBezTo>
                <a:cubicBezTo>
                  <a:pt x="1671" y="714"/>
                  <a:pt x="1669" y="714"/>
                  <a:pt x="1668" y="715"/>
                </a:cubicBezTo>
                <a:close/>
                <a:moveTo>
                  <a:pt x="1746" y="655"/>
                </a:moveTo>
                <a:cubicBezTo>
                  <a:pt x="1745" y="654"/>
                  <a:pt x="1743" y="654"/>
                  <a:pt x="1742" y="655"/>
                </a:cubicBezTo>
                <a:cubicBezTo>
                  <a:pt x="1740" y="656"/>
                  <a:pt x="1740" y="656"/>
                  <a:pt x="1740" y="656"/>
                </a:cubicBezTo>
                <a:cubicBezTo>
                  <a:pt x="1739" y="657"/>
                  <a:pt x="1739" y="659"/>
                  <a:pt x="1740" y="660"/>
                </a:cubicBezTo>
                <a:cubicBezTo>
                  <a:pt x="1741" y="661"/>
                  <a:pt x="1742" y="661"/>
                  <a:pt x="1743" y="661"/>
                </a:cubicBezTo>
                <a:cubicBezTo>
                  <a:pt x="1743" y="661"/>
                  <a:pt x="1744" y="661"/>
                  <a:pt x="1745" y="660"/>
                </a:cubicBezTo>
                <a:cubicBezTo>
                  <a:pt x="1746" y="659"/>
                  <a:pt x="1746" y="659"/>
                  <a:pt x="1746" y="659"/>
                </a:cubicBezTo>
                <a:cubicBezTo>
                  <a:pt x="1747" y="658"/>
                  <a:pt x="1747" y="656"/>
                  <a:pt x="1746" y="655"/>
                </a:cubicBezTo>
                <a:close/>
                <a:moveTo>
                  <a:pt x="1769" y="635"/>
                </a:moveTo>
                <a:cubicBezTo>
                  <a:pt x="1770" y="635"/>
                  <a:pt x="1771" y="634"/>
                  <a:pt x="1771" y="634"/>
                </a:cubicBezTo>
                <a:cubicBezTo>
                  <a:pt x="1775" y="630"/>
                  <a:pt x="1775" y="630"/>
                  <a:pt x="1775" y="630"/>
                </a:cubicBezTo>
                <a:cubicBezTo>
                  <a:pt x="1777" y="629"/>
                  <a:pt x="1777" y="627"/>
                  <a:pt x="1775" y="625"/>
                </a:cubicBezTo>
                <a:cubicBezTo>
                  <a:pt x="1774" y="624"/>
                  <a:pt x="1772" y="624"/>
                  <a:pt x="1771" y="625"/>
                </a:cubicBezTo>
                <a:cubicBezTo>
                  <a:pt x="1767" y="629"/>
                  <a:pt x="1767" y="629"/>
                  <a:pt x="1767" y="629"/>
                </a:cubicBezTo>
                <a:cubicBezTo>
                  <a:pt x="1766" y="631"/>
                  <a:pt x="1766" y="633"/>
                  <a:pt x="1767" y="634"/>
                </a:cubicBezTo>
                <a:cubicBezTo>
                  <a:pt x="1768" y="634"/>
                  <a:pt x="1768" y="635"/>
                  <a:pt x="1769" y="635"/>
                </a:cubicBezTo>
                <a:close/>
                <a:moveTo>
                  <a:pt x="1745" y="665"/>
                </a:moveTo>
                <a:cubicBezTo>
                  <a:pt x="1744" y="666"/>
                  <a:pt x="1744" y="668"/>
                  <a:pt x="1745" y="670"/>
                </a:cubicBezTo>
                <a:cubicBezTo>
                  <a:pt x="1746" y="670"/>
                  <a:pt x="1747" y="671"/>
                  <a:pt x="1747" y="671"/>
                </a:cubicBezTo>
                <a:cubicBezTo>
                  <a:pt x="1748" y="671"/>
                  <a:pt x="1749" y="670"/>
                  <a:pt x="1750" y="670"/>
                </a:cubicBezTo>
                <a:cubicBezTo>
                  <a:pt x="1754" y="665"/>
                  <a:pt x="1754" y="665"/>
                  <a:pt x="1754" y="665"/>
                </a:cubicBezTo>
                <a:cubicBezTo>
                  <a:pt x="1755" y="664"/>
                  <a:pt x="1755" y="662"/>
                  <a:pt x="1754" y="661"/>
                </a:cubicBezTo>
                <a:cubicBezTo>
                  <a:pt x="1752" y="660"/>
                  <a:pt x="1750" y="660"/>
                  <a:pt x="1749" y="661"/>
                </a:cubicBezTo>
                <a:lnTo>
                  <a:pt x="1745" y="665"/>
                </a:lnTo>
                <a:close/>
                <a:moveTo>
                  <a:pt x="1751" y="677"/>
                </a:moveTo>
                <a:cubicBezTo>
                  <a:pt x="1752" y="678"/>
                  <a:pt x="1753" y="678"/>
                  <a:pt x="1754" y="678"/>
                </a:cubicBezTo>
                <a:cubicBezTo>
                  <a:pt x="1754" y="678"/>
                  <a:pt x="1755" y="678"/>
                  <a:pt x="1756" y="677"/>
                </a:cubicBezTo>
                <a:cubicBezTo>
                  <a:pt x="1760" y="673"/>
                  <a:pt x="1760" y="673"/>
                  <a:pt x="1760" y="673"/>
                </a:cubicBezTo>
                <a:cubicBezTo>
                  <a:pt x="1761" y="672"/>
                  <a:pt x="1761" y="670"/>
                  <a:pt x="1760" y="669"/>
                </a:cubicBezTo>
                <a:cubicBezTo>
                  <a:pt x="1759" y="667"/>
                  <a:pt x="1757" y="667"/>
                  <a:pt x="1756" y="669"/>
                </a:cubicBezTo>
                <a:cubicBezTo>
                  <a:pt x="1751" y="673"/>
                  <a:pt x="1751" y="673"/>
                  <a:pt x="1751" y="673"/>
                </a:cubicBezTo>
                <a:cubicBezTo>
                  <a:pt x="1750" y="674"/>
                  <a:pt x="1750" y="676"/>
                  <a:pt x="1751" y="677"/>
                </a:cubicBezTo>
                <a:close/>
                <a:moveTo>
                  <a:pt x="1692" y="817"/>
                </a:moveTo>
                <a:cubicBezTo>
                  <a:pt x="1674" y="834"/>
                  <a:pt x="1674" y="834"/>
                  <a:pt x="1674" y="834"/>
                </a:cubicBezTo>
                <a:cubicBezTo>
                  <a:pt x="1673" y="835"/>
                  <a:pt x="1673" y="837"/>
                  <a:pt x="1674" y="839"/>
                </a:cubicBezTo>
                <a:cubicBezTo>
                  <a:pt x="1675" y="839"/>
                  <a:pt x="1675" y="839"/>
                  <a:pt x="1676" y="839"/>
                </a:cubicBezTo>
                <a:cubicBezTo>
                  <a:pt x="1677" y="839"/>
                  <a:pt x="1678" y="839"/>
                  <a:pt x="1678" y="839"/>
                </a:cubicBezTo>
                <a:cubicBezTo>
                  <a:pt x="1696" y="821"/>
                  <a:pt x="1696" y="821"/>
                  <a:pt x="1696" y="821"/>
                </a:cubicBezTo>
                <a:cubicBezTo>
                  <a:pt x="1697" y="820"/>
                  <a:pt x="1697" y="818"/>
                  <a:pt x="1696" y="817"/>
                </a:cubicBezTo>
                <a:cubicBezTo>
                  <a:pt x="1695" y="815"/>
                  <a:pt x="1693" y="815"/>
                  <a:pt x="1692" y="817"/>
                </a:cubicBezTo>
                <a:close/>
                <a:moveTo>
                  <a:pt x="1756" y="766"/>
                </a:moveTo>
                <a:cubicBezTo>
                  <a:pt x="1756" y="766"/>
                  <a:pt x="1756" y="766"/>
                  <a:pt x="1756" y="766"/>
                </a:cubicBezTo>
                <a:cubicBezTo>
                  <a:pt x="1755" y="768"/>
                  <a:pt x="1755" y="768"/>
                  <a:pt x="1755" y="768"/>
                </a:cubicBezTo>
                <a:cubicBezTo>
                  <a:pt x="1753" y="769"/>
                  <a:pt x="1753" y="771"/>
                  <a:pt x="1755" y="772"/>
                </a:cubicBezTo>
                <a:cubicBezTo>
                  <a:pt x="1755" y="773"/>
                  <a:pt x="1756" y="773"/>
                  <a:pt x="1757" y="773"/>
                </a:cubicBezTo>
                <a:cubicBezTo>
                  <a:pt x="1758" y="773"/>
                  <a:pt x="1758" y="773"/>
                  <a:pt x="1759" y="772"/>
                </a:cubicBezTo>
                <a:cubicBezTo>
                  <a:pt x="1760" y="771"/>
                  <a:pt x="1760" y="771"/>
                  <a:pt x="1760" y="771"/>
                </a:cubicBezTo>
                <a:cubicBezTo>
                  <a:pt x="1760" y="771"/>
                  <a:pt x="1761" y="770"/>
                  <a:pt x="1761" y="770"/>
                </a:cubicBezTo>
                <a:cubicBezTo>
                  <a:pt x="1761" y="770"/>
                  <a:pt x="1761" y="770"/>
                  <a:pt x="1761" y="770"/>
                </a:cubicBezTo>
                <a:cubicBezTo>
                  <a:pt x="1766" y="765"/>
                  <a:pt x="1766" y="765"/>
                  <a:pt x="1766" y="765"/>
                </a:cubicBezTo>
                <a:cubicBezTo>
                  <a:pt x="1767" y="764"/>
                  <a:pt x="1767" y="762"/>
                  <a:pt x="1766" y="761"/>
                </a:cubicBezTo>
                <a:cubicBezTo>
                  <a:pt x="1765" y="760"/>
                  <a:pt x="1763" y="760"/>
                  <a:pt x="1762" y="761"/>
                </a:cubicBezTo>
                <a:cubicBezTo>
                  <a:pt x="1757" y="765"/>
                  <a:pt x="1757" y="765"/>
                  <a:pt x="1757" y="765"/>
                </a:cubicBezTo>
                <a:cubicBezTo>
                  <a:pt x="1757" y="766"/>
                  <a:pt x="1757" y="766"/>
                  <a:pt x="1756" y="766"/>
                </a:cubicBezTo>
                <a:close/>
                <a:moveTo>
                  <a:pt x="1728" y="794"/>
                </a:moveTo>
                <a:cubicBezTo>
                  <a:pt x="1703" y="820"/>
                  <a:pt x="1703" y="820"/>
                  <a:pt x="1703" y="820"/>
                </a:cubicBezTo>
                <a:cubicBezTo>
                  <a:pt x="1701" y="821"/>
                  <a:pt x="1701" y="823"/>
                  <a:pt x="1703" y="824"/>
                </a:cubicBezTo>
                <a:cubicBezTo>
                  <a:pt x="1703" y="825"/>
                  <a:pt x="1704" y="825"/>
                  <a:pt x="1705" y="825"/>
                </a:cubicBezTo>
                <a:cubicBezTo>
                  <a:pt x="1706" y="825"/>
                  <a:pt x="1706" y="825"/>
                  <a:pt x="1707" y="824"/>
                </a:cubicBezTo>
                <a:cubicBezTo>
                  <a:pt x="1732" y="799"/>
                  <a:pt x="1732" y="799"/>
                  <a:pt x="1732" y="799"/>
                </a:cubicBezTo>
                <a:cubicBezTo>
                  <a:pt x="1733" y="798"/>
                  <a:pt x="1733" y="796"/>
                  <a:pt x="1732" y="794"/>
                </a:cubicBezTo>
                <a:cubicBezTo>
                  <a:pt x="1731" y="793"/>
                  <a:pt x="1729" y="793"/>
                  <a:pt x="1728" y="794"/>
                </a:cubicBezTo>
                <a:close/>
                <a:moveTo>
                  <a:pt x="1769" y="771"/>
                </a:moveTo>
                <a:cubicBezTo>
                  <a:pt x="1768" y="770"/>
                  <a:pt x="1766" y="770"/>
                  <a:pt x="1765" y="771"/>
                </a:cubicBezTo>
                <a:cubicBezTo>
                  <a:pt x="1744" y="792"/>
                  <a:pt x="1744" y="792"/>
                  <a:pt x="1744" y="792"/>
                </a:cubicBezTo>
                <a:cubicBezTo>
                  <a:pt x="1743" y="794"/>
                  <a:pt x="1743" y="795"/>
                  <a:pt x="1744" y="797"/>
                </a:cubicBezTo>
                <a:cubicBezTo>
                  <a:pt x="1745" y="797"/>
                  <a:pt x="1745" y="798"/>
                  <a:pt x="1746" y="798"/>
                </a:cubicBezTo>
                <a:cubicBezTo>
                  <a:pt x="1747" y="798"/>
                  <a:pt x="1748" y="797"/>
                  <a:pt x="1748" y="797"/>
                </a:cubicBezTo>
                <a:cubicBezTo>
                  <a:pt x="1769" y="776"/>
                  <a:pt x="1769" y="776"/>
                  <a:pt x="1769" y="776"/>
                </a:cubicBezTo>
                <a:cubicBezTo>
                  <a:pt x="1771" y="774"/>
                  <a:pt x="1771" y="773"/>
                  <a:pt x="1769" y="771"/>
                </a:cubicBezTo>
                <a:close/>
                <a:moveTo>
                  <a:pt x="1739" y="797"/>
                </a:moveTo>
                <a:cubicBezTo>
                  <a:pt x="1737" y="799"/>
                  <a:pt x="1737" y="799"/>
                  <a:pt x="1737" y="799"/>
                </a:cubicBezTo>
                <a:cubicBezTo>
                  <a:pt x="1736" y="800"/>
                  <a:pt x="1736" y="802"/>
                  <a:pt x="1737" y="804"/>
                </a:cubicBezTo>
                <a:cubicBezTo>
                  <a:pt x="1738" y="804"/>
                  <a:pt x="1738" y="804"/>
                  <a:pt x="1739" y="804"/>
                </a:cubicBezTo>
                <a:cubicBezTo>
                  <a:pt x="1740" y="804"/>
                  <a:pt x="1741" y="804"/>
                  <a:pt x="1741" y="804"/>
                </a:cubicBezTo>
                <a:cubicBezTo>
                  <a:pt x="1743" y="802"/>
                  <a:pt x="1743" y="802"/>
                  <a:pt x="1743" y="802"/>
                </a:cubicBezTo>
                <a:cubicBezTo>
                  <a:pt x="1744" y="801"/>
                  <a:pt x="1744" y="799"/>
                  <a:pt x="1743" y="797"/>
                </a:cubicBezTo>
                <a:cubicBezTo>
                  <a:pt x="1742" y="796"/>
                  <a:pt x="1740" y="796"/>
                  <a:pt x="1739" y="797"/>
                </a:cubicBezTo>
                <a:close/>
                <a:moveTo>
                  <a:pt x="1778" y="776"/>
                </a:moveTo>
                <a:cubicBezTo>
                  <a:pt x="1777" y="775"/>
                  <a:pt x="1775" y="775"/>
                  <a:pt x="1774" y="776"/>
                </a:cubicBezTo>
                <a:cubicBezTo>
                  <a:pt x="1765" y="785"/>
                  <a:pt x="1765" y="785"/>
                  <a:pt x="1765" y="785"/>
                </a:cubicBezTo>
                <a:cubicBezTo>
                  <a:pt x="1764" y="787"/>
                  <a:pt x="1764" y="789"/>
                  <a:pt x="1765" y="790"/>
                </a:cubicBezTo>
                <a:cubicBezTo>
                  <a:pt x="1765" y="790"/>
                  <a:pt x="1766" y="791"/>
                  <a:pt x="1767" y="791"/>
                </a:cubicBezTo>
                <a:cubicBezTo>
                  <a:pt x="1768" y="791"/>
                  <a:pt x="1769" y="790"/>
                  <a:pt x="1769" y="790"/>
                </a:cubicBezTo>
                <a:cubicBezTo>
                  <a:pt x="1778" y="781"/>
                  <a:pt x="1778" y="781"/>
                  <a:pt x="1778" y="781"/>
                </a:cubicBezTo>
                <a:cubicBezTo>
                  <a:pt x="1779" y="779"/>
                  <a:pt x="1779" y="778"/>
                  <a:pt x="1778" y="776"/>
                </a:cubicBezTo>
                <a:close/>
                <a:moveTo>
                  <a:pt x="465" y="877"/>
                </a:moveTo>
                <a:cubicBezTo>
                  <a:pt x="466" y="876"/>
                  <a:pt x="466" y="874"/>
                  <a:pt x="465" y="873"/>
                </a:cubicBezTo>
                <a:cubicBezTo>
                  <a:pt x="464" y="872"/>
                  <a:pt x="462" y="872"/>
                  <a:pt x="461" y="873"/>
                </a:cubicBezTo>
                <a:cubicBezTo>
                  <a:pt x="456" y="878"/>
                  <a:pt x="456" y="878"/>
                  <a:pt x="456" y="878"/>
                </a:cubicBezTo>
                <a:cubicBezTo>
                  <a:pt x="456" y="879"/>
                  <a:pt x="456" y="879"/>
                  <a:pt x="456" y="879"/>
                </a:cubicBezTo>
                <a:cubicBezTo>
                  <a:pt x="456" y="879"/>
                  <a:pt x="456" y="879"/>
                  <a:pt x="456" y="879"/>
                </a:cubicBezTo>
                <a:cubicBezTo>
                  <a:pt x="454" y="880"/>
                  <a:pt x="454" y="880"/>
                  <a:pt x="454" y="880"/>
                </a:cubicBezTo>
                <a:cubicBezTo>
                  <a:pt x="454" y="879"/>
                  <a:pt x="454" y="879"/>
                  <a:pt x="454" y="879"/>
                </a:cubicBezTo>
                <a:cubicBezTo>
                  <a:pt x="450" y="884"/>
                  <a:pt x="450" y="884"/>
                  <a:pt x="450" y="884"/>
                </a:cubicBezTo>
                <a:cubicBezTo>
                  <a:pt x="448" y="885"/>
                  <a:pt x="448" y="887"/>
                  <a:pt x="450" y="889"/>
                </a:cubicBezTo>
                <a:cubicBezTo>
                  <a:pt x="450" y="889"/>
                  <a:pt x="451" y="889"/>
                  <a:pt x="452" y="889"/>
                </a:cubicBezTo>
                <a:cubicBezTo>
                  <a:pt x="453" y="889"/>
                  <a:pt x="453" y="889"/>
                  <a:pt x="454" y="889"/>
                </a:cubicBezTo>
                <a:cubicBezTo>
                  <a:pt x="460" y="883"/>
                  <a:pt x="460" y="883"/>
                  <a:pt x="460" y="883"/>
                </a:cubicBezTo>
                <a:cubicBezTo>
                  <a:pt x="460" y="882"/>
                  <a:pt x="460" y="882"/>
                  <a:pt x="461" y="882"/>
                </a:cubicBezTo>
                <a:lnTo>
                  <a:pt x="465" y="877"/>
                </a:lnTo>
                <a:close/>
                <a:moveTo>
                  <a:pt x="1004" y="685"/>
                </a:moveTo>
                <a:cubicBezTo>
                  <a:pt x="1004" y="685"/>
                  <a:pt x="1003" y="685"/>
                  <a:pt x="1003" y="685"/>
                </a:cubicBezTo>
                <a:cubicBezTo>
                  <a:pt x="1003" y="685"/>
                  <a:pt x="1003" y="685"/>
                  <a:pt x="1003" y="684"/>
                </a:cubicBezTo>
                <a:cubicBezTo>
                  <a:pt x="1003" y="684"/>
                  <a:pt x="1003" y="684"/>
                  <a:pt x="1003" y="684"/>
                </a:cubicBezTo>
                <a:cubicBezTo>
                  <a:pt x="1003" y="684"/>
                  <a:pt x="1003" y="684"/>
                  <a:pt x="1003" y="684"/>
                </a:cubicBezTo>
                <a:cubicBezTo>
                  <a:pt x="1003" y="684"/>
                  <a:pt x="1003" y="684"/>
                  <a:pt x="1002" y="684"/>
                </a:cubicBezTo>
                <a:cubicBezTo>
                  <a:pt x="1002" y="684"/>
                  <a:pt x="1002" y="684"/>
                  <a:pt x="1002" y="684"/>
                </a:cubicBezTo>
                <a:cubicBezTo>
                  <a:pt x="1002" y="684"/>
                  <a:pt x="1001" y="684"/>
                  <a:pt x="1001" y="684"/>
                </a:cubicBezTo>
                <a:cubicBezTo>
                  <a:pt x="1001" y="684"/>
                  <a:pt x="1001" y="684"/>
                  <a:pt x="1001" y="684"/>
                </a:cubicBezTo>
                <a:cubicBezTo>
                  <a:pt x="1000" y="684"/>
                  <a:pt x="1000" y="684"/>
                  <a:pt x="1000" y="684"/>
                </a:cubicBezTo>
                <a:cubicBezTo>
                  <a:pt x="1000" y="684"/>
                  <a:pt x="1000" y="684"/>
                  <a:pt x="1000" y="684"/>
                </a:cubicBezTo>
                <a:cubicBezTo>
                  <a:pt x="999" y="684"/>
                  <a:pt x="999" y="684"/>
                  <a:pt x="999" y="684"/>
                </a:cubicBezTo>
                <a:cubicBezTo>
                  <a:pt x="999" y="684"/>
                  <a:pt x="999" y="684"/>
                  <a:pt x="999" y="684"/>
                </a:cubicBezTo>
                <a:cubicBezTo>
                  <a:pt x="997" y="686"/>
                  <a:pt x="997" y="686"/>
                  <a:pt x="997" y="686"/>
                </a:cubicBezTo>
                <a:cubicBezTo>
                  <a:pt x="997" y="686"/>
                  <a:pt x="997" y="686"/>
                  <a:pt x="997" y="687"/>
                </a:cubicBezTo>
                <a:cubicBezTo>
                  <a:pt x="997" y="687"/>
                  <a:pt x="997" y="687"/>
                  <a:pt x="997" y="687"/>
                </a:cubicBezTo>
                <a:cubicBezTo>
                  <a:pt x="997" y="687"/>
                  <a:pt x="997" y="688"/>
                  <a:pt x="997" y="688"/>
                </a:cubicBezTo>
                <a:cubicBezTo>
                  <a:pt x="997" y="688"/>
                  <a:pt x="997" y="688"/>
                  <a:pt x="997" y="689"/>
                </a:cubicBezTo>
                <a:cubicBezTo>
                  <a:pt x="997" y="689"/>
                  <a:pt x="997" y="689"/>
                  <a:pt x="997" y="689"/>
                </a:cubicBezTo>
                <a:cubicBezTo>
                  <a:pt x="997" y="689"/>
                  <a:pt x="997" y="689"/>
                  <a:pt x="997" y="690"/>
                </a:cubicBezTo>
                <a:cubicBezTo>
                  <a:pt x="997" y="690"/>
                  <a:pt x="997" y="690"/>
                  <a:pt x="997" y="690"/>
                </a:cubicBezTo>
                <a:cubicBezTo>
                  <a:pt x="997" y="690"/>
                  <a:pt x="997" y="690"/>
                  <a:pt x="997" y="690"/>
                </a:cubicBezTo>
                <a:cubicBezTo>
                  <a:pt x="997" y="690"/>
                  <a:pt x="997" y="690"/>
                  <a:pt x="997" y="690"/>
                </a:cubicBezTo>
                <a:cubicBezTo>
                  <a:pt x="998" y="690"/>
                  <a:pt x="998" y="691"/>
                  <a:pt x="998" y="691"/>
                </a:cubicBezTo>
                <a:cubicBezTo>
                  <a:pt x="998" y="691"/>
                  <a:pt x="998" y="691"/>
                  <a:pt x="998" y="691"/>
                </a:cubicBezTo>
                <a:cubicBezTo>
                  <a:pt x="999" y="691"/>
                  <a:pt x="999" y="691"/>
                  <a:pt x="1000" y="691"/>
                </a:cubicBezTo>
                <a:cubicBezTo>
                  <a:pt x="1000" y="691"/>
                  <a:pt x="1000" y="691"/>
                  <a:pt x="1000" y="691"/>
                </a:cubicBezTo>
                <a:cubicBezTo>
                  <a:pt x="1000" y="691"/>
                  <a:pt x="1001" y="691"/>
                  <a:pt x="1001" y="691"/>
                </a:cubicBezTo>
                <a:cubicBezTo>
                  <a:pt x="1001" y="691"/>
                  <a:pt x="1001" y="691"/>
                  <a:pt x="1001" y="691"/>
                </a:cubicBezTo>
                <a:cubicBezTo>
                  <a:pt x="1001" y="690"/>
                  <a:pt x="1002" y="690"/>
                  <a:pt x="1002" y="690"/>
                </a:cubicBezTo>
                <a:cubicBezTo>
                  <a:pt x="1002" y="690"/>
                  <a:pt x="1002" y="690"/>
                  <a:pt x="1002" y="690"/>
                </a:cubicBezTo>
                <a:cubicBezTo>
                  <a:pt x="1003" y="690"/>
                  <a:pt x="1003" y="689"/>
                  <a:pt x="1004" y="688"/>
                </a:cubicBezTo>
                <a:cubicBezTo>
                  <a:pt x="1004" y="688"/>
                  <a:pt x="1004" y="688"/>
                  <a:pt x="1004" y="688"/>
                </a:cubicBezTo>
                <a:cubicBezTo>
                  <a:pt x="1004" y="688"/>
                  <a:pt x="1004" y="688"/>
                  <a:pt x="1004" y="688"/>
                </a:cubicBezTo>
                <a:cubicBezTo>
                  <a:pt x="1004" y="687"/>
                  <a:pt x="1004" y="687"/>
                  <a:pt x="1004" y="687"/>
                </a:cubicBezTo>
                <a:cubicBezTo>
                  <a:pt x="1004" y="687"/>
                  <a:pt x="1004" y="687"/>
                  <a:pt x="1004" y="686"/>
                </a:cubicBezTo>
                <a:cubicBezTo>
                  <a:pt x="1004" y="686"/>
                  <a:pt x="1004" y="686"/>
                  <a:pt x="1004" y="686"/>
                </a:cubicBezTo>
                <a:cubicBezTo>
                  <a:pt x="1004" y="686"/>
                  <a:pt x="1004" y="685"/>
                  <a:pt x="1004" y="685"/>
                </a:cubicBezTo>
                <a:close/>
                <a:moveTo>
                  <a:pt x="1471" y="579"/>
                </a:moveTo>
                <a:cubicBezTo>
                  <a:pt x="1469" y="578"/>
                  <a:pt x="1468" y="579"/>
                  <a:pt x="1467" y="580"/>
                </a:cubicBezTo>
                <a:cubicBezTo>
                  <a:pt x="1467" y="580"/>
                  <a:pt x="1467" y="580"/>
                  <a:pt x="1467" y="580"/>
                </a:cubicBezTo>
                <a:cubicBezTo>
                  <a:pt x="1466" y="581"/>
                  <a:pt x="1466" y="581"/>
                  <a:pt x="1466" y="581"/>
                </a:cubicBezTo>
                <a:cubicBezTo>
                  <a:pt x="1466" y="581"/>
                  <a:pt x="1466" y="581"/>
                  <a:pt x="1466" y="581"/>
                </a:cubicBezTo>
                <a:cubicBezTo>
                  <a:pt x="1466" y="581"/>
                  <a:pt x="1466" y="581"/>
                  <a:pt x="1466" y="581"/>
                </a:cubicBezTo>
                <a:cubicBezTo>
                  <a:pt x="1466" y="582"/>
                  <a:pt x="1466" y="582"/>
                  <a:pt x="1465" y="582"/>
                </a:cubicBezTo>
                <a:cubicBezTo>
                  <a:pt x="1465" y="582"/>
                  <a:pt x="1465" y="582"/>
                  <a:pt x="1465" y="583"/>
                </a:cubicBezTo>
                <a:cubicBezTo>
                  <a:pt x="1465" y="583"/>
                  <a:pt x="1465" y="583"/>
                  <a:pt x="1465" y="583"/>
                </a:cubicBezTo>
                <a:cubicBezTo>
                  <a:pt x="1465" y="583"/>
                  <a:pt x="1465" y="583"/>
                  <a:pt x="1465" y="584"/>
                </a:cubicBezTo>
                <a:cubicBezTo>
                  <a:pt x="1465" y="584"/>
                  <a:pt x="1464" y="584"/>
                  <a:pt x="1464" y="584"/>
                </a:cubicBezTo>
                <a:cubicBezTo>
                  <a:pt x="1464" y="584"/>
                  <a:pt x="1464" y="584"/>
                  <a:pt x="1464" y="584"/>
                </a:cubicBezTo>
                <a:cubicBezTo>
                  <a:pt x="1464" y="584"/>
                  <a:pt x="1465" y="585"/>
                  <a:pt x="1466" y="585"/>
                </a:cubicBezTo>
                <a:cubicBezTo>
                  <a:pt x="1466" y="585"/>
                  <a:pt x="1466" y="585"/>
                  <a:pt x="1466" y="585"/>
                </a:cubicBezTo>
                <a:cubicBezTo>
                  <a:pt x="1466" y="585"/>
                  <a:pt x="1466" y="585"/>
                  <a:pt x="1466" y="585"/>
                </a:cubicBezTo>
                <a:cubicBezTo>
                  <a:pt x="1466" y="585"/>
                  <a:pt x="1467" y="585"/>
                  <a:pt x="1467" y="586"/>
                </a:cubicBezTo>
                <a:cubicBezTo>
                  <a:pt x="1467" y="586"/>
                  <a:pt x="1467" y="586"/>
                  <a:pt x="1467" y="586"/>
                </a:cubicBezTo>
                <a:cubicBezTo>
                  <a:pt x="1468" y="586"/>
                  <a:pt x="1468" y="586"/>
                  <a:pt x="1468" y="586"/>
                </a:cubicBezTo>
                <a:cubicBezTo>
                  <a:pt x="1469" y="586"/>
                  <a:pt x="1469" y="586"/>
                  <a:pt x="1470" y="586"/>
                </a:cubicBezTo>
                <a:cubicBezTo>
                  <a:pt x="1470" y="586"/>
                  <a:pt x="1470" y="586"/>
                  <a:pt x="1470" y="586"/>
                </a:cubicBezTo>
                <a:cubicBezTo>
                  <a:pt x="1470" y="586"/>
                  <a:pt x="1471" y="585"/>
                  <a:pt x="1472" y="584"/>
                </a:cubicBezTo>
                <a:cubicBezTo>
                  <a:pt x="1472" y="584"/>
                  <a:pt x="1472" y="583"/>
                  <a:pt x="1472" y="583"/>
                </a:cubicBezTo>
                <a:cubicBezTo>
                  <a:pt x="1472" y="583"/>
                  <a:pt x="1472" y="583"/>
                  <a:pt x="1472" y="583"/>
                </a:cubicBezTo>
                <a:cubicBezTo>
                  <a:pt x="1472" y="583"/>
                  <a:pt x="1472" y="582"/>
                  <a:pt x="1472" y="582"/>
                </a:cubicBezTo>
                <a:cubicBezTo>
                  <a:pt x="1473" y="581"/>
                  <a:pt x="1472" y="579"/>
                  <a:pt x="1471" y="579"/>
                </a:cubicBezTo>
                <a:close/>
                <a:moveTo>
                  <a:pt x="1438" y="528"/>
                </a:moveTo>
                <a:cubicBezTo>
                  <a:pt x="1438" y="528"/>
                  <a:pt x="1438" y="529"/>
                  <a:pt x="1438" y="529"/>
                </a:cubicBezTo>
                <a:cubicBezTo>
                  <a:pt x="1438" y="529"/>
                  <a:pt x="1438" y="529"/>
                  <a:pt x="1438" y="529"/>
                </a:cubicBezTo>
                <a:cubicBezTo>
                  <a:pt x="1438" y="529"/>
                  <a:pt x="1438" y="529"/>
                  <a:pt x="1438" y="529"/>
                </a:cubicBezTo>
                <a:cubicBezTo>
                  <a:pt x="1438" y="529"/>
                  <a:pt x="1438" y="529"/>
                  <a:pt x="1439" y="529"/>
                </a:cubicBezTo>
                <a:cubicBezTo>
                  <a:pt x="1439" y="529"/>
                  <a:pt x="1439" y="529"/>
                  <a:pt x="1439" y="530"/>
                </a:cubicBezTo>
                <a:cubicBezTo>
                  <a:pt x="1439" y="530"/>
                  <a:pt x="1439" y="530"/>
                  <a:pt x="1439" y="530"/>
                </a:cubicBezTo>
                <a:cubicBezTo>
                  <a:pt x="1440" y="530"/>
                  <a:pt x="1440" y="530"/>
                  <a:pt x="1440" y="530"/>
                </a:cubicBezTo>
                <a:cubicBezTo>
                  <a:pt x="1440" y="530"/>
                  <a:pt x="1440" y="530"/>
                  <a:pt x="1440" y="530"/>
                </a:cubicBezTo>
                <a:cubicBezTo>
                  <a:pt x="1441" y="530"/>
                  <a:pt x="1441" y="530"/>
                  <a:pt x="1442" y="530"/>
                </a:cubicBezTo>
                <a:cubicBezTo>
                  <a:pt x="1442" y="530"/>
                  <a:pt x="1442" y="530"/>
                  <a:pt x="1442" y="530"/>
                </a:cubicBezTo>
                <a:cubicBezTo>
                  <a:pt x="1442" y="529"/>
                  <a:pt x="1442" y="529"/>
                  <a:pt x="1443" y="529"/>
                </a:cubicBezTo>
                <a:cubicBezTo>
                  <a:pt x="1443" y="529"/>
                  <a:pt x="1443" y="529"/>
                  <a:pt x="1444" y="528"/>
                </a:cubicBezTo>
                <a:cubicBezTo>
                  <a:pt x="1478" y="494"/>
                  <a:pt x="1478" y="494"/>
                  <a:pt x="1478" y="494"/>
                </a:cubicBezTo>
                <a:cubicBezTo>
                  <a:pt x="1478" y="494"/>
                  <a:pt x="1478" y="493"/>
                  <a:pt x="1478" y="493"/>
                </a:cubicBezTo>
                <a:cubicBezTo>
                  <a:pt x="1479" y="493"/>
                  <a:pt x="1479" y="493"/>
                  <a:pt x="1479" y="493"/>
                </a:cubicBezTo>
                <a:cubicBezTo>
                  <a:pt x="1490" y="481"/>
                  <a:pt x="1490" y="481"/>
                  <a:pt x="1490" y="481"/>
                </a:cubicBezTo>
                <a:cubicBezTo>
                  <a:pt x="1491" y="480"/>
                  <a:pt x="1491" y="478"/>
                  <a:pt x="1490" y="477"/>
                </a:cubicBezTo>
                <a:cubicBezTo>
                  <a:pt x="1489" y="476"/>
                  <a:pt x="1487" y="476"/>
                  <a:pt x="1486" y="477"/>
                </a:cubicBezTo>
                <a:cubicBezTo>
                  <a:pt x="1475" y="488"/>
                  <a:pt x="1475" y="488"/>
                  <a:pt x="1475" y="488"/>
                </a:cubicBezTo>
                <a:cubicBezTo>
                  <a:pt x="1474" y="488"/>
                  <a:pt x="1474" y="489"/>
                  <a:pt x="1474" y="489"/>
                </a:cubicBezTo>
                <a:cubicBezTo>
                  <a:pt x="1474" y="489"/>
                  <a:pt x="1474" y="489"/>
                  <a:pt x="1473" y="490"/>
                </a:cubicBezTo>
                <a:cubicBezTo>
                  <a:pt x="1439" y="524"/>
                  <a:pt x="1439" y="524"/>
                  <a:pt x="1439" y="524"/>
                </a:cubicBezTo>
                <a:cubicBezTo>
                  <a:pt x="1439" y="524"/>
                  <a:pt x="1439" y="524"/>
                  <a:pt x="1439" y="524"/>
                </a:cubicBezTo>
                <a:cubicBezTo>
                  <a:pt x="1439" y="524"/>
                  <a:pt x="1439" y="524"/>
                  <a:pt x="1439" y="524"/>
                </a:cubicBezTo>
                <a:cubicBezTo>
                  <a:pt x="1439" y="524"/>
                  <a:pt x="1439" y="524"/>
                  <a:pt x="1438" y="525"/>
                </a:cubicBezTo>
                <a:cubicBezTo>
                  <a:pt x="1438" y="525"/>
                  <a:pt x="1438" y="525"/>
                  <a:pt x="1438" y="525"/>
                </a:cubicBezTo>
                <a:cubicBezTo>
                  <a:pt x="1438" y="525"/>
                  <a:pt x="1438" y="525"/>
                  <a:pt x="1438" y="525"/>
                </a:cubicBezTo>
                <a:cubicBezTo>
                  <a:pt x="1438" y="525"/>
                  <a:pt x="1438" y="525"/>
                  <a:pt x="1438" y="525"/>
                </a:cubicBezTo>
                <a:cubicBezTo>
                  <a:pt x="1438" y="525"/>
                  <a:pt x="1438" y="525"/>
                  <a:pt x="1438" y="525"/>
                </a:cubicBezTo>
                <a:cubicBezTo>
                  <a:pt x="1438" y="525"/>
                  <a:pt x="1438" y="525"/>
                  <a:pt x="1438" y="525"/>
                </a:cubicBezTo>
                <a:cubicBezTo>
                  <a:pt x="1438" y="525"/>
                  <a:pt x="1438" y="525"/>
                  <a:pt x="1438" y="525"/>
                </a:cubicBezTo>
                <a:cubicBezTo>
                  <a:pt x="1438" y="526"/>
                  <a:pt x="1438" y="526"/>
                  <a:pt x="1438" y="526"/>
                </a:cubicBezTo>
                <a:cubicBezTo>
                  <a:pt x="1437" y="526"/>
                  <a:pt x="1437" y="526"/>
                  <a:pt x="1437" y="526"/>
                </a:cubicBezTo>
                <a:cubicBezTo>
                  <a:pt x="1437" y="527"/>
                  <a:pt x="1437" y="527"/>
                  <a:pt x="1437" y="527"/>
                </a:cubicBezTo>
                <a:cubicBezTo>
                  <a:pt x="1437" y="527"/>
                  <a:pt x="1437" y="527"/>
                  <a:pt x="1438" y="528"/>
                </a:cubicBezTo>
                <a:cubicBezTo>
                  <a:pt x="1438" y="528"/>
                  <a:pt x="1438" y="528"/>
                  <a:pt x="1438" y="528"/>
                </a:cubicBezTo>
                <a:close/>
              </a:path>
            </a:pathLst>
          </a:custGeom>
          <a:solidFill>
            <a:srgbClr val="FFFFFF">
              <a:lumMod val="85000"/>
            </a:srgbClr>
          </a:solidFill>
          <a:ln>
            <a:noFill/>
          </a:ln>
        </p:spPr>
        <p:txBody>
          <a:bodyPr vert="horz" wrap="square" lIns="123718" tIns="61859" rIns="123718" bIns="61859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216" name="Group 36"/>
          <p:cNvGrpSpPr/>
          <p:nvPr/>
        </p:nvGrpSpPr>
        <p:grpSpPr bwMode="auto">
          <a:xfrm>
            <a:off x="5570909" y="3036741"/>
            <a:ext cx="255171" cy="252007"/>
            <a:chOff x="0" y="0"/>
            <a:chExt cx="336" cy="336"/>
          </a:xfrm>
        </p:grpSpPr>
        <p:sp>
          <p:nvSpPr>
            <p:cNvPr id="217" name="Oval 37"/>
            <p:cNvSpPr/>
            <p:nvPr/>
          </p:nvSpPr>
          <p:spPr bwMode="auto">
            <a:xfrm>
              <a:off x="145" y="145"/>
              <a:ext cx="49" cy="49"/>
            </a:xfrm>
            <a:prstGeom prst="ellipse">
              <a:avLst/>
            </a:prstGeom>
            <a:solidFill>
              <a:srgbClr val="B3B3B3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218" name="Oval 38"/>
            <p:cNvSpPr/>
            <p:nvPr/>
          </p:nvSpPr>
          <p:spPr bwMode="auto">
            <a:xfrm>
              <a:off x="0" y="0"/>
              <a:ext cx="336" cy="336"/>
            </a:xfrm>
            <a:prstGeom prst="ellipse">
              <a:avLst/>
            </a:prstGeom>
            <a:noFill/>
            <a:ln w="254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219" name="Group 39"/>
          <p:cNvGrpSpPr/>
          <p:nvPr/>
        </p:nvGrpSpPr>
        <p:grpSpPr bwMode="auto">
          <a:xfrm>
            <a:off x="4236178" y="3995205"/>
            <a:ext cx="255171" cy="252007"/>
            <a:chOff x="0" y="0"/>
            <a:chExt cx="336" cy="336"/>
          </a:xfrm>
        </p:grpSpPr>
        <p:sp>
          <p:nvSpPr>
            <p:cNvPr id="220" name="Oval 40"/>
            <p:cNvSpPr/>
            <p:nvPr/>
          </p:nvSpPr>
          <p:spPr bwMode="auto">
            <a:xfrm>
              <a:off x="145" y="145"/>
              <a:ext cx="49" cy="49"/>
            </a:xfrm>
            <a:prstGeom prst="ellipse">
              <a:avLst/>
            </a:prstGeom>
            <a:solidFill>
              <a:srgbClr val="B3B3B3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221" name="Oval 41"/>
            <p:cNvSpPr/>
            <p:nvPr/>
          </p:nvSpPr>
          <p:spPr bwMode="auto">
            <a:xfrm>
              <a:off x="0" y="0"/>
              <a:ext cx="336" cy="336"/>
            </a:xfrm>
            <a:prstGeom prst="ellipse">
              <a:avLst/>
            </a:prstGeom>
            <a:noFill/>
            <a:ln w="254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222" name="Group 42"/>
          <p:cNvGrpSpPr/>
          <p:nvPr/>
        </p:nvGrpSpPr>
        <p:grpSpPr bwMode="auto">
          <a:xfrm>
            <a:off x="6131756" y="3943953"/>
            <a:ext cx="255171" cy="252007"/>
            <a:chOff x="0" y="0"/>
            <a:chExt cx="336" cy="336"/>
          </a:xfrm>
        </p:grpSpPr>
        <p:sp>
          <p:nvSpPr>
            <p:cNvPr id="223" name="Oval 43"/>
            <p:cNvSpPr/>
            <p:nvPr/>
          </p:nvSpPr>
          <p:spPr bwMode="auto">
            <a:xfrm>
              <a:off x="145" y="145"/>
              <a:ext cx="49" cy="49"/>
            </a:xfrm>
            <a:prstGeom prst="ellipse">
              <a:avLst/>
            </a:prstGeom>
            <a:solidFill>
              <a:srgbClr val="B3B3B3"/>
            </a:solidFill>
            <a:ln w="25400" cap="flat">
              <a:solidFill>
                <a:srgbClr val="000000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224" name="Oval 44"/>
            <p:cNvSpPr/>
            <p:nvPr/>
          </p:nvSpPr>
          <p:spPr bwMode="auto">
            <a:xfrm>
              <a:off x="0" y="0"/>
              <a:ext cx="336" cy="336"/>
            </a:xfrm>
            <a:prstGeom prst="ellipse">
              <a:avLst/>
            </a:prstGeom>
            <a:noFill/>
            <a:ln w="25400" cap="flat">
              <a:solidFill>
                <a:srgbClr val="9A9A9A"/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cxnSp>
        <p:nvCxnSpPr>
          <p:cNvPr id="225" name="Straight Connector 136"/>
          <p:cNvCxnSpPr/>
          <p:nvPr/>
        </p:nvCxnSpPr>
        <p:spPr bwMode="auto">
          <a:xfrm flipH="1">
            <a:off x="4363763" y="3244921"/>
            <a:ext cx="1233730" cy="750283"/>
          </a:xfrm>
          <a:prstGeom prst="line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6" name="Straight Connector 2"/>
          <p:cNvCxnSpPr>
            <a:stCxn id="245" idx="4"/>
            <a:endCxn id="221" idx="1"/>
          </p:cNvCxnSpPr>
          <p:nvPr/>
        </p:nvCxnSpPr>
        <p:spPr bwMode="auto">
          <a:xfrm>
            <a:off x="3691405" y="2847143"/>
            <a:ext cx="582140" cy="1184968"/>
          </a:xfrm>
          <a:prstGeom prst="line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7" name="Straight Connector 114"/>
          <p:cNvCxnSpPr>
            <a:stCxn id="245" idx="5"/>
            <a:endCxn id="218" idx="2"/>
          </p:cNvCxnSpPr>
          <p:nvPr/>
        </p:nvCxnSpPr>
        <p:spPr bwMode="auto">
          <a:xfrm>
            <a:off x="3785917" y="2808479"/>
            <a:ext cx="1784990" cy="354266"/>
          </a:xfrm>
          <a:prstGeom prst="line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8" name="Straight Connector 119"/>
          <p:cNvCxnSpPr>
            <a:stCxn id="218" idx="5"/>
            <a:endCxn id="242" idx="1"/>
          </p:cNvCxnSpPr>
          <p:nvPr/>
        </p:nvCxnSpPr>
        <p:spPr bwMode="auto">
          <a:xfrm>
            <a:off x="5788709" y="3251842"/>
            <a:ext cx="2766428" cy="1133786"/>
          </a:xfrm>
          <a:prstGeom prst="line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9" name="Straight Connector 121"/>
          <p:cNvCxnSpPr/>
          <p:nvPr/>
        </p:nvCxnSpPr>
        <p:spPr bwMode="auto">
          <a:xfrm flipV="1">
            <a:off x="4486752" y="4058346"/>
            <a:ext cx="1642028" cy="46924"/>
          </a:xfrm>
          <a:prstGeom prst="line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0" name="Straight Connector 123"/>
          <p:cNvCxnSpPr/>
          <p:nvPr/>
        </p:nvCxnSpPr>
        <p:spPr bwMode="auto">
          <a:xfrm flipV="1">
            <a:off x="6269294" y="2634450"/>
            <a:ext cx="1007316" cy="1323354"/>
          </a:xfrm>
          <a:prstGeom prst="line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1" name="Straight Connector 126"/>
          <p:cNvCxnSpPr/>
          <p:nvPr/>
        </p:nvCxnSpPr>
        <p:spPr bwMode="auto">
          <a:xfrm>
            <a:off x="5127227" y="2118253"/>
            <a:ext cx="2184020" cy="560143"/>
          </a:xfrm>
          <a:prstGeom prst="line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2" name="Straight Connector 130"/>
          <p:cNvCxnSpPr/>
          <p:nvPr/>
        </p:nvCxnSpPr>
        <p:spPr bwMode="auto">
          <a:xfrm>
            <a:off x="5111344" y="2193573"/>
            <a:ext cx="508633" cy="863310"/>
          </a:xfrm>
          <a:prstGeom prst="line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3" name="Straight Connector 134"/>
          <p:cNvCxnSpPr>
            <a:stCxn id="252" idx="3"/>
            <a:endCxn id="245" idx="6"/>
          </p:cNvCxnSpPr>
          <p:nvPr/>
        </p:nvCxnSpPr>
        <p:spPr bwMode="auto">
          <a:xfrm flipH="1">
            <a:off x="3825066" y="2173431"/>
            <a:ext cx="1144890" cy="541708"/>
          </a:xfrm>
          <a:prstGeom prst="line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4" name="Straight Connector 138"/>
          <p:cNvCxnSpPr>
            <a:stCxn id="218" idx="6"/>
            <a:endCxn id="239" idx="3"/>
          </p:cNvCxnSpPr>
          <p:nvPr/>
        </p:nvCxnSpPr>
        <p:spPr bwMode="auto">
          <a:xfrm flipV="1">
            <a:off x="5826080" y="2696164"/>
            <a:ext cx="1369939" cy="466580"/>
          </a:xfrm>
          <a:prstGeom prst="line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5" name="Straight Connector 140"/>
          <p:cNvCxnSpPr/>
          <p:nvPr/>
        </p:nvCxnSpPr>
        <p:spPr bwMode="auto">
          <a:xfrm>
            <a:off x="6382518" y="4067225"/>
            <a:ext cx="2178695" cy="495953"/>
          </a:xfrm>
          <a:prstGeom prst="line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6" name="Straight Connector 168"/>
          <p:cNvCxnSpPr>
            <a:stCxn id="239" idx="5"/>
            <a:endCxn id="242" idx="0"/>
          </p:cNvCxnSpPr>
          <p:nvPr/>
        </p:nvCxnSpPr>
        <p:spPr bwMode="auto">
          <a:xfrm>
            <a:off x="7385044" y="2696165"/>
            <a:ext cx="1264607" cy="1650800"/>
          </a:xfrm>
          <a:prstGeom prst="line">
            <a:avLst/>
          </a:prstGeom>
          <a:blipFill dpi="0" rotWithShape="0">
            <a:blip r:embed="rId3" cstate="print"/>
            <a:srcRect/>
            <a:tile tx="0" ty="0" sx="100000" sy="100000" flip="none" algn="tl"/>
          </a:blipFill>
          <a:ln w="19050" cap="flat" cmpd="sng" algn="ctr">
            <a:solidFill>
              <a:srgbClr val="96969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238" name="Group 9"/>
          <p:cNvGrpSpPr/>
          <p:nvPr/>
        </p:nvGrpSpPr>
        <p:grpSpPr>
          <a:xfrm>
            <a:off x="7156868" y="2470821"/>
            <a:ext cx="267322" cy="264007"/>
            <a:chOff x="5443677" y="1620005"/>
            <a:chExt cx="209550" cy="209550"/>
          </a:xfrm>
        </p:grpSpPr>
        <p:sp>
          <p:nvSpPr>
            <p:cNvPr id="239" name="Oval 16"/>
            <p:cNvSpPr/>
            <p:nvPr/>
          </p:nvSpPr>
          <p:spPr bwMode="auto">
            <a:xfrm>
              <a:off x="5443677" y="1620005"/>
              <a:ext cx="209550" cy="2095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FFFFFF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240" name="Freeform 6"/>
            <p:cNvSpPr>
              <a:spLocks noEditPoints="1"/>
            </p:cNvSpPr>
            <p:nvPr/>
          </p:nvSpPr>
          <p:spPr bwMode="auto">
            <a:xfrm>
              <a:off x="5471211" y="1661993"/>
              <a:ext cx="133925" cy="133925"/>
            </a:xfrm>
            <a:custGeom>
              <a:avLst/>
              <a:gdLst>
                <a:gd name="T0" fmla="*/ 129 w 150"/>
                <a:gd name="T1" fmla="*/ 22 h 150"/>
                <a:gd name="T2" fmla="*/ 82 w 150"/>
                <a:gd name="T3" fmla="*/ 110 h 150"/>
                <a:gd name="T4" fmla="*/ 77 w 150"/>
                <a:gd name="T5" fmla="*/ 70 h 150"/>
                <a:gd name="T6" fmla="*/ 129 w 150"/>
                <a:gd name="T7" fmla="*/ 22 h 150"/>
                <a:gd name="T8" fmla="*/ 145 w 150"/>
                <a:gd name="T9" fmla="*/ 5 h 150"/>
                <a:gd name="T10" fmla="*/ 119 w 150"/>
                <a:gd name="T11" fmla="*/ 13 h 150"/>
                <a:gd name="T12" fmla="*/ 0 w 150"/>
                <a:gd name="T13" fmla="*/ 76 h 150"/>
                <a:gd name="T14" fmla="*/ 65 w 150"/>
                <a:gd name="T15" fmla="*/ 85 h 150"/>
                <a:gd name="T16" fmla="*/ 74 w 150"/>
                <a:gd name="T17" fmla="*/ 150 h 150"/>
                <a:gd name="T18" fmla="*/ 137 w 150"/>
                <a:gd name="T19" fmla="*/ 31 h 150"/>
                <a:gd name="T20" fmla="*/ 145 w 150"/>
                <a:gd name="T21" fmla="*/ 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150">
                  <a:moveTo>
                    <a:pt x="129" y="22"/>
                  </a:moveTo>
                  <a:cubicBezTo>
                    <a:pt x="82" y="110"/>
                    <a:pt x="82" y="110"/>
                    <a:pt x="82" y="11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129" y="22"/>
                    <a:pt x="129" y="22"/>
                    <a:pt x="129" y="22"/>
                  </a:cubicBezTo>
                  <a:close/>
                  <a:moveTo>
                    <a:pt x="145" y="5"/>
                  </a:moveTo>
                  <a:cubicBezTo>
                    <a:pt x="140" y="0"/>
                    <a:pt x="135" y="5"/>
                    <a:pt x="119" y="13"/>
                  </a:cubicBezTo>
                  <a:cubicBezTo>
                    <a:pt x="75" y="33"/>
                    <a:pt x="0" y="76"/>
                    <a:pt x="0" y="76"/>
                  </a:cubicBezTo>
                  <a:cubicBezTo>
                    <a:pt x="65" y="85"/>
                    <a:pt x="65" y="85"/>
                    <a:pt x="65" y="85"/>
                  </a:cubicBezTo>
                  <a:cubicBezTo>
                    <a:pt x="74" y="150"/>
                    <a:pt x="74" y="150"/>
                    <a:pt x="74" y="150"/>
                  </a:cubicBezTo>
                  <a:cubicBezTo>
                    <a:pt x="74" y="150"/>
                    <a:pt x="116" y="75"/>
                    <a:pt x="137" y="31"/>
                  </a:cubicBezTo>
                  <a:cubicBezTo>
                    <a:pt x="145" y="15"/>
                    <a:pt x="150" y="10"/>
                    <a:pt x="145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241" name="Group 10"/>
          <p:cNvGrpSpPr/>
          <p:nvPr/>
        </p:nvGrpSpPr>
        <p:grpSpPr>
          <a:xfrm>
            <a:off x="8515988" y="4346964"/>
            <a:ext cx="267322" cy="264007"/>
            <a:chOff x="6509073" y="3109154"/>
            <a:chExt cx="209550" cy="209550"/>
          </a:xfrm>
        </p:grpSpPr>
        <p:sp>
          <p:nvSpPr>
            <p:cNvPr id="242" name="Oval 25"/>
            <p:cNvSpPr/>
            <p:nvPr/>
          </p:nvSpPr>
          <p:spPr bwMode="auto">
            <a:xfrm>
              <a:off x="6509073" y="3109154"/>
              <a:ext cx="209550" cy="2095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FFFFFF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243" name="Freeform 9"/>
            <p:cNvSpPr>
              <a:spLocks noEditPoints="1"/>
            </p:cNvSpPr>
            <p:nvPr/>
          </p:nvSpPr>
          <p:spPr bwMode="auto">
            <a:xfrm>
              <a:off x="6541546" y="3155944"/>
              <a:ext cx="144605" cy="115970"/>
            </a:xfrm>
            <a:custGeom>
              <a:avLst/>
              <a:gdLst>
                <a:gd name="T0" fmla="*/ 144 w 171"/>
                <a:gd name="T1" fmla="*/ 69 h 137"/>
                <a:gd name="T2" fmla="*/ 133 w 171"/>
                <a:gd name="T3" fmla="*/ 79 h 137"/>
                <a:gd name="T4" fmla="*/ 86 w 171"/>
                <a:gd name="T5" fmla="*/ 117 h 137"/>
                <a:gd name="T6" fmla="*/ 52 w 171"/>
                <a:gd name="T7" fmla="*/ 103 h 137"/>
                <a:gd name="T8" fmla="*/ 37 w 171"/>
                <a:gd name="T9" fmla="*/ 103 h 137"/>
                <a:gd name="T10" fmla="*/ 37 w 171"/>
                <a:gd name="T11" fmla="*/ 117 h 137"/>
                <a:gd name="T12" fmla="*/ 86 w 171"/>
                <a:gd name="T13" fmla="*/ 137 h 137"/>
                <a:gd name="T14" fmla="*/ 151 w 171"/>
                <a:gd name="T15" fmla="*/ 89 h 137"/>
                <a:gd name="T16" fmla="*/ 171 w 171"/>
                <a:gd name="T17" fmla="*/ 89 h 137"/>
                <a:gd name="T18" fmla="*/ 171 w 171"/>
                <a:gd name="T19" fmla="*/ 69 h 137"/>
                <a:gd name="T20" fmla="*/ 144 w 171"/>
                <a:gd name="T21" fmla="*/ 69 h 137"/>
                <a:gd name="T22" fmla="*/ 39 w 171"/>
                <a:gd name="T23" fmla="*/ 58 h 137"/>
                <a:gd name="T24" fmla="*/ 86 w 171"/>
                <a:gd name="T25" fmla="*/ 21 h 137"/>
                <a:gd name="T26" fmla="*/ 120 w 171"/>
                <a:gd name="T27" fmla="*/ 35 h 137"/>
                <a:gd name="T28" fmla="*/ 134 w 171"/>
                <a:gd name="T29" fmla="*/ 35 h 137"/>
                <a:gd name="T30" fmla="*/ 134 w 171"/>
                <a:gd name="T31" fmla="*/ 20 h 137"/>
                <a:gd name="T32" fmla="*/ 86 w 171"/>
                <a:gd name="T33" fmla="*/ 0 h 137"/>
                <a:gd name="T34" fmla="*/ 20 w 171"/>
                <a:gd name="T35" fmla="*/ 48 h 137"/>
                <a:gd name="T36" fmla="*/ 0 w 171"/>
                <a:gd name="T37" fmla="*/ 48 h 137"/>
                <a:gd name="T38" fmla="*/ 0 w 171"/>
                <a:gd name="T39" fmla="*/ 69 h 137"/>
                <a:gd name="T40" fmla="*/ 27 w 171"/>
                <a:gd name="T41" fmla="*/ 69 h 137"/>
                <a:gd name="T42" fmla="*/ 39 w 171"/>
                <a:gd name="T43" fmla="*/ 58 h 137"/>
                <a:gd name="T44" fmla="*/ 58 w 171"/>
                <a:gd name="T45" fmla="*/ 69 h 137"/>
                <a:gd name="T46" fmla="*/ 86 w 171"/>
                <a:gd name="T47" fmla="*/ 96 h 137"/>
                <a:gd name="T48" fmla="*/ 113 w 171"/>
                <a:gd name="T49" fmla="*/ 69 h 137"/>
                <a:gd name="T50" fmla="*/ 86 w 171"/>
                <a:gd name="T51" fmla="*/ 41 h 137"/>
                <a:gd name="T52" fmla="*/ 58 w 171"/>
                <a:gd name="T53" fmla="*/ 69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1" h="137">
                  <a:moveTo>
                    <a:pt x="144" y="69"/>
                  </a:moveTo>
                  <a:cubicBezTo>
                    <a:pt x="135" y="69"/>
                    <a:pt x="133" y="76"/>
                    <a:pt x="133" y="79"/>
                  </a:cubicBezTo>
                  <a:cubicBezTo>
                    <a:pt x="128" y="101"/>
                    <a:pt x="109" y="117"/>
                    <a:pt x="86" y="117"/>
                  </a:cubicBezTo>
                  <a:cubicBezTo>
                    <a:pt x="72" y="117"/>
                    <a:pt x="60" y="111"/>
                    <a:pt x="52" y="103"/>
                  </a:cubicBezTo>
                  <a:cubicBezTo>
                    <a:pt x="48" y="99"/>
                    <a:pt x="41" y="99"/>
                    <a:pt x="37" y="103"/>
                  </a:cubicBezTo>
                  <a:cubicBezTo>
                    <a:pt x="33" y="107"/>
                    <a:pt x="33" y="113"/>
                    <a:pt x="37" y="117"/>
                  </a:cubicBezTo>
                  <a:cubicBezTo>
                    <a:pt x="50" y="130"/>
                    <a:pt x="67" y="137"/>
                    <a:pt x="86" y="137"/>
                  </a:cubicBezTo>
                  <a:cubicBezTo>
                    <a:pt x="116" y="137"/>
                    <a:pt x="142" y="117"/>
                    <a:pt x="151" y="89"/>
                  </a:cubicBezTo>
                  <a:cubicBezTo>
                    <a:pt x="171" y="89"/>
                    <a:pt x="171" y="89"/>
                    <a:pt x="171" y="89"/>
                  </a:cubicBezTo>
                  <a:cubicBezTo>
                    <a:pt x="171" y="69"/>
                    <a:pt x="171" y="69"/>
                    <a:pt x="171" y="69"/>
                  </a:cubicBezTo>
                  <a:cubicBezTo>
                    <a:pt x="144" y="69"/>
                    <a:pt x="144" y="69"/>
                    <a:pt x="144" y="69"/>
                  </a:cubicBezTo>
                  <a:close/>
                  <a:moveTo>
                    <a:pt x="39" y="58"/>
                  </a:moveTo>
                  <a:cubicBezTo>
                    <a:pt x="43" y="37"/>
                    <a:pt x="63" y="21"/>
                    <a:pt x="86" y="21"/>
                  </a:cubicBezTo>
                  <a:cubicBezTo>
                    <a:pt x="99" y="21"/>
                    <a:pt x="111" y="26"/>
                    <a:pt x="120" y="35"/>
                  </a:cubicBezTo>
                  <a:cubicBezTo>
                    <a:pt x="124" y="39"/>
                    <a:pt x="130" y="39"/>
                    <a:pt x="134" y="35"/>
                  </a:cubicBezTo>
                  <a:cubicBezTo>
                    <a:pt x="138" y="31"/>
                    <a:pt x="138" y="24"/>
                    <a:pt x="134" y="20"/>
                  </a:cubicBezTo>
                  <a:cubicBezTo>
                    <a:pt x="122" y="8"/>
                    <a:pt x="105" y="0"/>
                    <a:pt x="86" y="0"/>
                  </a:cubicBezTo>
                  <a:cubicBezTo>
                    <a:pt x="55" y="0"/>
                    <a:pt x="29" y="20"/>
                    <a:pt x="2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36" y="69"/>
                    <a:pt x="38" y="62"/>
                    <a:pt x="39" y="58"/>
                  </a:cubicBezTo>
                  <a:close/>
                  <a:moveTo>
                    <a:pt x="58" y="69"/>
                  </a:moveTo>
                  <a:cubicBezTo>
                    <a:pt x="58" y="84"/>
                    <a:pt x="71" y="96"/>
                    <a:pt x="86" y="96"/>
                  </a:cubicBezTo>
                  <a:cubicBezTo>
                    <a:pt x="101" y="96"/>
                    <a:pt x="113" y="84"/>
                    <a:pt x="113" y="69"/>
                  </a:cubicBezTo>
                  <a:cubicBezTo>
                    <a:pt x="113" y="54"/>
                    <a:pt x="101" y="41"/>
                    <a:pt x="86" y="41"/>
                  </a:cubicBezTo>
                  <a:cubicBezTo>
                    <a:pt x="71" y="41"/>
                    <a:pt x="58" y="54"/>
                    <a:pt x="58" y="6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244" name="Group 4"/>
          <p:cNvGrpSpPr/>
          <p:nvPr/>
        </p:nvGrpSpPr>
        <p:grpSpPr>
          <a:xfrm>
            <a:off x="3557744" y="2583134"/>
            <a:ext cx="267322" cy="264007"/>
            <a:chOff x="2622371" y="1709152"/>
            <a:chExt cx="209550" cy="209550"/>
          </a:xfrm>
        </p:grpSpPr>
        <p:sp>
          <p:nvSpPr>
            <p:cNvPr id="245" name="Oval 19"/>
            <p:cNvSpPr/>
            <p:nvPr/>
          </p:nvSpPr>
          <p:spPr bwMode="auto">
            <a:xfrm>
              <a:off x="2622371" y="1709152"/>
              <a:ext cx="209550" cy="2095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FFFFFF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246" name="Freeform 8"/>
            <p:cNvSpPr>
              <a:spLocks noEditPoints="1"/>
            </p:cNvSpPr>
            <p:nvPr/>
          </p:nvSpPr>
          <p:spPr bwMode="auto">
            <a:xfrm>
              <a:off x="2658543" y="1742563"/>
              <a:ext cx="119185" cy="121776"/>
            </a:xfrm>
            <a:custGeom>
              <a:avLst/>
              <a:gdLst>
                <a:gd name="T0" fmla="*/ 104 w 156"/>
                <a:gd name="T1" fmla="*/ 53 h 159"/>
                <a:gd name="T2" fmla="*/ 104 w 156"/>
                <a:gd name="T3" fmla="*/ 34 h 159"/>
                <a:gd name="T4" fmla="*/ 123 w 156"/>
                <a:gd name="T5" fmla="*/ 34 h 159"/>
                <a:gd name="T6" fmla="*/ 123 w 156"/>
                <a:gd name="T7" fmla="*/ 53 h 159"/>
                <a:gd name="T8" fmla="*/ 104 w 156"/>
                <a:gd name="T9" fmla="*/ 53 h 159"/>
                <a:gd name="T10" fmla="*/ 96 w 156"/>
                <a:gd name="T11" fmla="*/ 104 h 159"/>
                <a:gd name="T12" fmla="*/ 150 w 156"/>
                <a:gd name="T13" fmla="*/ 10 h 159"/>
                <a:gd name="T14" fmla="*/ 149 w 156"/>
                <a:gd name="T15" fmla="*/ 8 h 159"/>
                <a:gd name="T16" fmla="*/ 146 w 156"/>
                <a:gd name="T17" fmla="*/ 7 h 159"/>
                <a:gd name="T18" fmla="*/ 55 w 156"/>
                <a:gd name="T19" fmla="*/ 62 h 159"/>
                <a:gd name="T20" fmla="*/ 4 w 156"/>
                <a:gd name="T21" fmla="*/ 105 h 159"/>
                <a:gd name="T22" fmla="*/ 11 w 156"/>
                <a:gd name="T23" fmla="*/ 113 h 159"/>
                <a:gd name="T24" fmla="*/ 30 w 156"/>
                <a:gd name="T25" fmla="*/ 106 h 159"/>
                <a:gd name="T26" fmla="*/ 52 w 156"/>
                <a:gd name="T27" fmla="*/ 129 h 159"/>
                <a:gd name="T28" fmla="*/ 45 w 156"/>
                <a:gd name="T29" fmla="*/ 148 h 159"/>
                <a:gd name="T30" fmla="*/ 53 w 156"/>
                <a:gd name="T31" fmla="*/ 156 h 159"/>
                <a:gd name="T32" fmla="*/ 96 w 156"/>
                <a:gd name="T33" fmla="*/ 10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6" h="159">
                  <a:moveTo>
                    <a:pt x="104" y="53"/>
                  </a:moveTo>
                  <a:cubicBezTo>
                    <a:pt x="99" y="48"/>
                    <a:pt x="99" y="39"/>
                    <a:pt x="104" y="34"/>
                  </a:cubicBezTo>
                  <a:cubicBezTo>
                    <a:pt x="110" y="29"/>
                    <a:pt x="118" y="29"/>
                    <a:pt x="123" y="34"/>
                  </a:cubicBezTo>
                  <a:cubicBezTo>
                    <a:pt x="128" y="39"/>
                    <a:pt x="128" y="48"/>
                    <a:pt x="123" y="53"/>
                  </a:cubicBezTo>
                  <a:cubicBezTo>
                    <a:pt x="118" y="58"/>
                    <a:pt x="110" y="58"/>
                    <a:pt x="104" y="53"/>
                  </a:cubicBezTo>
                  <a:close/>
                  <a:moveTo>
                    <a:pt x="96" y="104"/>
                  </a:moveTo>
                  <a:cubicBezTo>
                    <a:pt x="96" y="104"/>
                    <a:pt x="156" y="60"/>
                    <a:pt x="150" y="10"/>
                  </a:cubicBezTo>
                  <a:cubicBezTo>
                    <a:pt x="149" y="9"/>
                    <a:pt x="149" y="8"/>
                    <a:pt x="149" y="8"/>
                  </a:cubicBezTo>
                  <a:cubicBezTo>
                    <a:pt x="148" y="7"/>
                    <a:pt x="147" y="7"/>
                    <a:pt x="146" y="7"/>
                  </a:cubicBezTo>
                  <a:cubicBezTo>
                    <a:pt x="98" y="0"/>
                    <a:pt x="55" y="62"/>
                    <a:pt x="55" y="62"/>
                  </a:cubicBezTo>
                  <a:cubicBezTo>
                    <a:pt x="18" y="57"/>
                    <a:pt x="20" y="65"/>
                    <a:pt x="4" y="105"/>
                  </a:cubicBezTo>
                  <a:cubicBezTo>
                    <a:pt x="0" y="113"/>
                    <a:pt x="6" y="116"/>
                    <a:pt x="11" y="113"/>
                  </a:cubicBezTo>
                  <a:cubicBezTo>
                    <a:pt x="17" y="111"/>
                    <a:pt x="30" y="106"/>
                    <a:pt x="30" y="106"/>
                  </a:cubicBezTo>
                  <a:cubicBezTo>
                    <a:pt x="52" y="129"/>
                    <a:pt x="52" y="129"/>
                    <a:pt x="52" y="129"/>
                  </a:cubicBezTo>
                  <a:cubicBezTo>
                    <a:pt x="52" y="129"/>
                    <a:pt x="47" y="142"/>
                    <a:pt x="45" y="148"/>
                  </a:cubicBezTo>
                  <a:cubicBezTo>
                    <a:pt x="43" y="154"/>
                    <a:pt x="46" y="159"/>
                    <a:pt x="53" y="156"/>
                  </a:cubicBezTo>
                  <a:cubicBezTo>
                    <a:pt x="93" y="139"/>
                    <a:pt x="100" y="141"/>
                    <a:pt x="96" y="10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sp>
        <p:nvSpPr>
          <p:cNvPr id="247" name="Rectangle 43"/>
          <p:cNvSpPr/>
          <p:nvPr/>
        </p:nvSpPr>
        <p:spPr bwMode="auto">
          <a:xfrm>
            <a:off x="2053799" y="5490662"/>
            <a:ext cx="1454969" cy="629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FFFFFF"/>
                </a:solidFill>
                <a:latin typeface="微软雅黑"/>
                <a:ea typeface="微软雅黑"/>
                <a:cs typeface="Lato Regular" charset="0"/>
                <a:sym typeface="Lato Regular" charset="0"/>
              </a:rPr>
              <a:t>此处添加详细文本描述，建议与标题相关并符合整体语言风格</a:t>
            </a:r>
          </a:p>
        </p:txBody>
      </p:sp>
      <p:sp>
        <p:nvSpPr>
          <p:cNvPr id="248" name="Rectangle 43"/>
          <p:cNvSpPr/>
          <p:nvPr/>
        </p:nvSpPr>
        <p:spPr bwMode="auto">
          <a:xfrm>
            <a:off x="4460740" y="5490662"/>
            <a:ext cx="1454969" cy="629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FFFFFF"/>
                </a:solidFill>
                <a:latin typeface="微软雅黑"/>
                <a:ea typeface="微软雅黑"/>
                <a:cs typeface="Lato Regular" charset="0"/>
                <a:sym typeface="Lato Regular" charset="0"/>
              </a:rPr>
              <a:t>此处添加详细文本描述，建议与标题相关并符合整体语言风格</a:t>
            </a:r>
          </a:p>
        </p:txBody>
      </p:sp>
      <p:sp>
        <p:nvSpPr>
          <p:cNvPr id="249" name="Rectangle 43"/>
          <p:cNvSpPr/>
          <p:nvPr/>
        </p:nvSpPr>
        <p:spPr bwMode="auto">
          <a:xfrm>
            <a:off x="6867680" y="5490662"/>
            <a:ext cx="1454969" cy="629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FFFFFF"/>
                </a:solidFill>
                <a:latin typeface="微软雅黑"/>
                <a:ea typeface="微软雅黑"/>
                <a:cs typeface="Lato Regular" charset="0"/>
                <a:sym typeface="Lato Regular" charset="0"/>
              </a:rPr>
              <a:t>此处添加详细文本描述，建议与标题相关并符合整体语言风格</a:t>
            </a:r>
          </a:p>
        </p:txBody>
      </p:sp>
      <p:sp>
        <p:nvSpPr>
          <p:cNvPr id="250" name="Rectangle 43"/>
          <p:cNvSpPr/>
          <p:nvPr/>
        </p:nvSpPr>
        <p:spPr bwMode="auto">
          <a:xfrm>
            <a:off x="9274620" y="5490662"/>
            <a:ext cx="1454969" cy="629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FFFFFF"/>
                </a:solidFill>
                <a:latin typeface="微软雅黑"/>
                <a:ea typeface="微软雅黑"/>
                <a:cs typeface="Lato Regular" charset="0"/>
                <a:sym typeface="Lato Regular" charset="0"/>
              </a:rPr>
              <a:t>此处添加详细文本描述，建议与标题相关并符合整体语言风格</a:t>
            </a:r>
          </a:p>
        </p:txBody>
      </p:sp>
      <p:grpSp>
        <p:nvGrpSpPr>
          <p:cNvPr id="251" name="Group 3"/>
          <p:cNvGrpSpPr/>
          <p:nvPr/>
        </p:nvGrpSpPr>
        <p:grpSpPr>
          <a:xfrm>
            <a:off x="4930807" y="1942664"/>
            <a:ext cx="267322" cy="269430"/>
            <a:chOff x="3698697" y="1200792"/>
            <a:chExt cx="209550" cy="213854"/>
          </a:xfrm>
        </p:grpSpPr>
        <p:sp>
          <p:nvSpPr>
            <p:cNvPr id="252" name="Oval 22"/>
            <p:cNvSpPr/>
            <p:nvPr/>
          </p:nvSpPr>
          <p:spPr bwMode="auto">
            <a:xfrm>
              <a:off x="3698697" y="1205096"/>
              <a:ext cx="209550" cy="20955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0800">
                  <a:solidFill>
                    <a:srgbClr val="FFFFFF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253" name="Freeform 7"/>
            <p:cNvSpPr/>
            <p:nvPr/>
          </p:nvSpPr>
          <p:spPr bwMode="auto">
            <a:xfrm>
              <a:off x="3735369" y="1200792"/>
              <a:ext cx="150908" cy="179945"/>
            </a:xfrm>
            <a:custGeom>
              <a:avLst/>
              <a:gdLst>
                <a:gd name="T0" fmla="*/ 150 w 156"/>
                <a:gd name="T1" fmla="*/ 66 h 186"/>
                <a:gd name="T2" fmla="*/ 16 w 156"/>
                <a:gd name="T3" fmla="*/ 55 h 186"/>
                <a:gd name="T4" fmla="*/ 0 w 156"/>
                <a:gd name="T5" fmla="*/ 61 h 186"/>
                <a:gd name="T6" fmla="*/ 32 w 156"/>
                <a:gd name="T7" fmla="*/ 185 h 186"/>
                <a:gd name="T8" fmla="*/ 49 w 156"/>
                <a:gd name="T9" fmla="*/ 185 h 186"/>
                <a:gd name="T10" fmla="*/ 34 w 156"/>
                <a:gd name="T11" fmla="*/ 124 h 186"/>
                <a:gd name="T12" fmla="*/ 154 w 156"/>
                <a:gd name="T13" fmla="*/ 70 h 186"/>
                <a:gd name="T14" fmla="*/ 150 w 156"/>
                <a:gd name="T15" fmla="*/ 6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6" h="186">
                  <a:moveTo>
                    <a:pt x="150" y="66"/>
                  </a:moveTo>
                  <a:cubicBezTo>
                    <a:pt x="52" y="105"/>
                    <a:pt x="92" y="0"/>
                    <a:pt x="16" y="55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49" y="185"/>
                    <a:pt x="49" y="185"/>
                    <a:pt x="49" y="185"/>
                  </a:cubicBezTo>
                  <a:cubicBezTo>
                    <a:pt x="34" y="124"/>
                    <a:pt x="34" y="124"/>
                    <a:pt x="34" y="124"/>
                  </a:cubicBezTo>
                  <a:cubicBezTo>
                    <a:pt x="101" y="67"/>
                    <a:pt x="74" y="186"/>
                    <a:pt x="154" y="70"/>
                  </a:cubicBezTo>
                  <a:cubicBezTo>
                    <a:pt x="156" y="67"/>
                    <a:pt x="153" y="65"/>
                    <a:pt x="150" y="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254" name="Group 17"/>
          <p:cNvGrpSpPr/>
          <p:nvPr/>
        </p:nvGrpSpPr>
        <p:grpSpPr bwMode="auto">
          <a:xfrm>
            <a:off x="911239" y="2157004"/>
            <a:ext cx="2185502" cy="2158403"/>
            <a:chOff x="0" y="0"/>
            <a:chExt cx="3263" cy="3263"/>
          </a:xfrm>
        </p:grpSpPr>
        <p:grpSp>
          <p:nvGrpSpPr>
            <p:cNvPr id="255" name="Group 18"/>
            <p:cNvGrpSpPr/>
            <p:nvPr/>
          </p:nvGrpSpPr>
          <p:grpSpPr bwMode="auto">
            <a:xfrm>
              <a:off x="0" y="0"/>
              <a:ext cx="3263" cy="3263"/>
              <a:chOff x="0" y="0"/>
              <a:chExt cx="3263" cy="3263"/>
            </a:xfrm>
          </p:grpSpPr>
          <p:sp>
            <p:nvSpPr>
              <p:cNvPr id="258" name="Oval 20"/>
              <p:cNvSpPr/>
              <p:nvPr/>
            </p:nvSpPr>
            <p:spPr bwMode="auto">
              <a:xfrm>
                <a:off x="0" y="0"/>
                <a:ext cx="3263" cy="3263"/>
              </a:xfrm>
              <a:prstGeom prst="ellipse">
                <a:avLst/>
              </a:prstGeom>
              <a:solidFill>
                <a:srgbClr val="FFFFFF"/>
              </a:solidFill>
              <a:ln w="28575" cap="rnd">
                <a:solidFill>
                  <a:srgbClr val="000000">
                    <a:alpha val="84999"/>
                  </a:srgbClr>
                </a:solidFill>
                <a:prstDash val="sysDot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kern="0" smtClea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  <p:sp>
            <p:nvSpPr>
              <p:cNvPr id="259" name="Oval 19"/>
              <p:cNvSpPr/>
              <p:nvPr/>
            </p:nvSpPr>
            <p:spPr bwMode="auto">
              <a:xfrm>
                <a:off x="195" y="193"/>
                <a:ext cx="2882" cy="2881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>
                        <a:alpha val="84999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2800" kern="0" smtClea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</p:grpSp>
        <p:sp>
          <p:nvSpPr>
            <p:cNvPr id="256" name="Rectangle 21"/>
            <p:cNvSpPr/>
            <p:nvPr/>
          </p:nvSpPr>
          <p:spPr bwMode="auto">
            <a:xfrm>
              <a:off x="732" y="747"/>
              <a:ext cx="1808" cy="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7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200" kern="0" dirty="0" smtClean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单击此处</a:t>
              </a:r>
            </a:p>
            <a:p>
              <a:pPr algn="ctr" fontAlgn="base">
                <a:lnSpc>
                  <a:spcPct val="7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2200" kern="0" dirty="0" smtClean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</a:p>
          </p:txBody>
        </p:sp>
        <p:sp>
          <p:nvSpPr>
            <p:cNvPr id="257" name="Rectangle 22"/>
            <p:cNvSpPr/>
            <p:nvPr/>
          </p:nvSpPr>
          <p:spPr bwMode="auto">
            <a:xfrm>
              <a:off x="584" y="1539"/>
              <a:ext cx="2096" cy="1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114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100" kern="0" dirty="0" smtClean="0">
                  <a:solidFill>
                    <a:srgbClr val="FFFFFF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此处添加详细文本描述，建议与标题相关并符合整体语言风格</a:t>
              </a:r>
              <a:endParaRPr lang="en-US" sz="1100" kern="0" dirty="0" smtClean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260" name="Group 17"/>
          <p:cNvGrpSpPr/>
          <p:nvPr/>
        </p:nvGrpSpPr>
        <p:grpSpPr bwMode="auto">
          <a:xfrm>
            <a:off x="8641357" y="2664023"/>
            <a:ext cx="1194747" cy="1179932"/>
            <a:chOff x="0" y="0"/>
            <a:chExt cx="3263" cy="3263"/>
          </a:xfrm>
        </p:grpSpPr>
        <p:grpSp>
          <p:nvGrpSpPr>
            <p:cNvPr id="261" name="Group 18"/>
            <p:cNvGrpSpPr/>
            <p:nvPr/>
          </p:nvGrpSpPr>
          <p:grpSpPr bwMode="auto">
            <a:xfrm>
              <a:off x="0" y="0"/>
              <a:ext cx="3263" cy="3263"/>
              <a:chOff x="0" y="0"/>
              <a:chExt cx="3263" cy="3263"/>
            </a:xfrm>
          </p:grpSpPr>
          <p:sp>
            <p:nvSpPr>
              <p:cNvPr id="263" name="Oval 20"/>
              <p:cNvSpPr/>
              <p:nvPr/>
            </p:nvSpPr>
            <p:spPr bwMode="auto">
              <a:xfrm>
                <a:off x="0" y="0"/>
                <a:ext cx="3263" cy="3263"/>
              </a:xfrm>
              <a:prstGeom prst="ellipse">
                <a:avLst/>
              </a:prstGeom>
              <a:solidFill>
                <a:srgbClr val="FFFFFF"/>
              </a:solidFill>
              <a:ln w="19050" cap="rnd">
                <a:solidFill>
                  <a:srgbClr val="FF6D6D">
                    <a:alpha val="84999"/>
                  </a:srgbClr>
                </a:solidFill>
                <a:prstDash val="sysDot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smtClea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  <p:sp>
            <p:nvSpPr>
              <p:cNvPr id="264" name="Oval 19"/>
              <p:cNvSpPr/>
              <p:nvPr/>
            </p:nvSpPr>
            <p:spPr bwMode="auto">
              <a:xfrm>
                <a:off x="195" y="193"/>
                <a:ext cx="2882" cy="288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>
                        <a:alpha val="84999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500" kern="0" smtClea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</p:grpSp>
        <p:sp>
          <p:nvSpPr>
            <p:cNvPr id="262" name="Rectangle 21"/>
            <p:cNvSpPr/>
            <p:nvPr/>
          </p:nvSpPr>
          <p:spPr bwMode="auto">
            <a:xfrm>
              <a:off x="588" y="1351"/>
              <a:ext cx="2188" cy="1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ctr" fontAlgn="base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4300" b="1" kern="0" dirty="0" smtClean="0">
                  <a:solidFill>
                    <a:srgbClr val="FFFFFF"/>
                  </a:solidFill>
                  <a:latin typeface="Agency FB" pitchFamily="34" charset="0"/>
                  <a:ea typeface="微软雅黑"/>
                  <a:cs typeface="Bebas Neue" charset="0"/>
                  <a:sym typeface="Bebas Neue" charset="0"/>
                </a:rPr>
                <a:t>13%</a:t>
              </a:r>
            </a:p>
          </p:txBody>
        </p:sp>
      </p:grpSp>
      <p:grpSp>
        <p:nvGrpSpPr>
          <p:cNvPr id="265" name="Group 11"/>
          <p:cNvGrpSpPr/>
          <p:nvPr/>
        </p:nvGrpSpPr>
        <p:grpSpPr>
          <a:xfrm>
            <a:off x="1417868" y="5506760"/>
            <a:ext cx="488208" cy="482154"/>
            <a:chOff x="944950" y="4029717"/>
            <a:chExt cx="382700" cy="382700"/>
          </a:xfrm>
        </p:grpSpPr>
        <p:sp>
          <p:nvSpPr>
            <p:cNvPr id="266" name="Oval 214"/>
            <p:cNvSpPr/>
            <p:nvPr/>
          </p:nvSpPr>
          <p:spPr bwMode="auto">
            <a:xfrm>
              <a:off x="944950" y="4029717"/>
              <a:ext cx="382700" cy="382700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defTabSz="123698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267" name="Freeform 8"/>
            <p:cNvSpPr>
              <a:spLocks noEditPoints="1"/>
            </p:cNvSpPr>
            <p:nvPr/>
          </p:nvSpPr>
          <p:spPr bwMode="auto">
            <a:xfrm>
              <a:off x="1014178" y="4107508"/>
              <a:ext cx="223229" cy="228082"/>
            </a:xfrm>
            <a:custGeom>
              <a:avLst/>
              <a:gdLst>
                <a:gd name="T0" fmla="*/ 104 w 156"/>
                <a:gd name="T1" fmla="*/ 53 h 159"/>
                <a:gd name="T2" fmla="*/ 104 w 156"/>
                <a:gd name="T3" fmla="*/ 34 h 159"/>
                <a:gd name="T4" fmla="*/ 123 w 156"/>
                <a:gd name="T5" fmla="*/ 34 h 159"/>
                <a:gd name="T6" fmla="*/ 123 w 156"/>
                <a:gd name="T7" fmla="*/ 53 h 159"/>
                <a:gd name="T8" fmla="*/ 104 w 156"/>
                <a:gd name="T9" fmla="*/ 53 h 159"/>
                <a:gd name="T10" fmla="*/ 96 w 156"/>
                <a:gd name="T11" fmla="*/ 104 h 159"/>
                <a:gd name="T12" fmla="*/ 150 w 156"/>
                <a:gd name="T13" fmla="*/ 10 h 159"/>
                <a:gd name="T14" fmla="*/ 149 w 156"/>
                <a:gd name="T15" fmla="*/ 8 h 159"/>
                <a:gd name="T16" fmla="*/ 146 w 156"/>
                <a:gd name="T17" fmla="*/ 7 h 159"/>
                <a:gd name="T18" fmla="*/ 55 w 156"/>
                <a:gd name="T19" fmla="*/ 62 h 159"/>
                <a:gd name="T20" fmla="*/ 4 w 156"/>
                <a:gd name="T21" fmla="*/ 105 h 159"/>
                <a:gd name="T22" fmla="*/ 11 w 156"/>
                <a:gd name="T23" fmla="*/ 113 h 159"/>
                <a:gd name="T24" fmla="*/ 30 w 156"/>
                <a:gd name="T25" fmla="*/ 106 h 159"/>
                <a:gd name="T26" fmla="*/ 52 w 156"/>
                <a:gd name="T27" fmla="*/ 129 h 159"/>
                <a:gd name="T28" fmla="*/ 45 w 156"/>
                <a:gd name="T29" fmla="*/ 148 h 159"/>
                <a:gd name="T30" fmla="*/ 53 w 156"/>
                <a:gd name="T31" fmla="*/ 156 h 159"/>
                <a:gd name="T32" fmla="*/ 96 w 156"/>
                <a:gd name="T33" fmla="*/ 104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56" h="159">
                  <a:moveTo>
                    <a:pt x="104" y="53"/>
                  </a:moveTo>
                  <a:cubicBezTo>
                    <a:pt x="99" y="48"/>
                    <a:pt x="99" y="39"/>
                    <a:pt x="104" y="34"/>
                  </a:cubicBezTo>
                  <a:cubicBezTo>
                    <a:pt x="110" y="29"/>
                    <a:pt x="118" y="29"/>
                    <a:pt x="123" y="34"/>
                  </a:cubicBezTo>
                  <a:cubicBezTo>
                    <a:pt x="128" y="39"/>
                    <a:pt x="128" y="48"/>
                    <a:pt x="123" y="53"/>
                  </a:cubicBezTo>
                  <a:cubicBezTo>
                    <a:pt x="118" y="58"/>
                    <a:pt x="110" y="58"/>
                    <a:pt x="104" y="53"/>
                  </a:cubicBezTo>
                  <a:close/>
                  <a:moveTo>
                    <a:pt x="96" y="104"/>
                  </a:moveTo>
                  <a:cubicBezTo>
                    <a:pt x="96" y="104"/>
                    <a:pt x="156" y="60"/>
                    <a:pt x="150" y="10"/>
                  </a:cubicBezTo>
                  <a:cubicBezTo>
                    <a:pt x="149" y="9"/>
                    <a:pt x="149" y="8"/>
                    <a:pt x="149" y="8"/>
                  </a:cubicBezTo>
                  <a:cubicBezTo>
                    <a:pt x="148" y="7"/>
                    <a:pt x="147" y="7"/>
                    <a:pt x="146" y="7"/>
                  </a:cubicBezTo>
                  <a:cubicBezTo>
                    <a:pt x="98" y="0"/>
                    <a:pt x="55" y="62"/>
                    <a:pt x="55" y="62"/>
                  </a:cubicBezTo>
                  <a:cubicBezTo>
                    <a:pt x="18" y="57"/>
                    <a:pt x="20" y="65"/>
                    <a:pt x="4" y="105"/>
                  </a:cubicBezTo>
                  <a:cubicBezTo>
                    <a:pt x="0" y="113"/>
                    <a:pt x="6" y="116"/>
                    <a:pt x="11" y="113"/>
                  </a:cubicBezTo>
                  <a:cubicBezTo>
                    <a:pt x="17" y="111"/>
                    <a:pt x="30" y="106"/>
                    <a:pt x="30" y="106"/>
                  </a:cubicBezTo>
                  <a:cubicBezTo>
                    <a:pt x="52" y="129"/>
                    <a:pt x="52" y="129"/>
                    <a:pt x="52" y="129"/>
                  </a:cubicBezTo>
                  <a:cubicBezTo>
                    <a:pt x="52" y="129"/>
                    <a:pt x="47" y="142"/>
                    <a:pt x="45" y="148"/>
                  </a:cubicBezTo>
                  <a:cubicBezTo>
                    <a:pt x="43" y="154"/>
                    <a:pt x="46" y="159"/>
                    <a:pt x="53" y="156"/>
                  </a:cubicBezTo>
                  <a:cubicBezTo>
                    <a:pt x="93" y="139"/>
                    <a:pt x="100" y="141"/>
                    <a:pt x="96" y="10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268" name="Group 12"/>
          <p:cNvGrpSpPr/>
          <p:nvPr/>
        </p:nvGrpSpPr>
        <p:grpSpPr>
          <a:xfrm>
            <a:off x="3841116" y="5506760"/>
            <a:ext cx="488208" cy="482154"/>
            <a:chOff x="2844502" y="4029717"/>
            <a:chExt cx="382700" cy="382700"/>
          </a:xfrm>
        </p:grpSpPr>
        <p:sp>
          <p:nvSpPr>
            <p:cNvPr id="269" name="Oval 211"/>
            <p:cNvSpPr/>
            <p:nvPr/>
          </p:nvSpPr>
          <p:spPr bwMode="auto">
            <a:xfrm>
              <a:off x="2844502" y="4029717"/>
              <a:ext cx="382700" cy="382700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defTabSz="123698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270" name="Freeform 7"/>
            <p:cNvSpPr/>
            <p:nvPr/>
          </p:nvSpPr>
          <p:spPr bwMode="auto">
            <a:xfrm>
              <a:off x="2927761" y="4069053"/>
              <a:ext cx="220945" cy="263458"/>
            </a:xfrm>
            <a:custGeom>
              <a:avLst/>
              <a:gdLst>
                <a:gd name="T0" fmla="*/ 150 w 156"/>
                <a:gd name="T1" fmla="*/ 66 h 186"/>
                <a:gd name="T2" fmla="*/ 16 w 156"/>
                <a:gd name="T3" fmla="*/ 55 h 186"/>
                <a:gd name="T4" fmla="*/ 0 w 156"/>
                <a:gd name="T5" fmla="*/ 61 h 186"/>
                <a:gd name="T6" fmla="*/ 32 w 156"/>
                <a:gd name="T7" fmla="*/ 185 h 186"/>
                <a:gd name="T8" fmla="*/ 49 w 156"/>
                <a:gd name="T9" fmla="*/ 185 h 186"/>
                <a:gd name="T10" fmla="*/ 34 w 156"/>
                <a:gd name="T11" fmla="*/ 124 h 186"/>
                <a:gd name="T12" fmla="*/ 154 w 156"/>
                <a:gd name="T13" fmla="*/ 70 h 186"/>
                <a:gd name="T14" fmla="*/ 150 w 156"/>
                <a:gd name="T15" fmla="*/ 6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6" h="186">
                  <a:moveTo>
                    <a:pt x="150" y="66"/>
                  </a:moveTo>
                  <a:cubicBezTo>
                    <a:pt x="52" y="105"/>
                    <a:pt x="92" y="0"/>
                    <a:pt x="16" y="55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49" y="185"/>
                    <a:pt x="49" y="185"/>
                    <a:pt x="49" y="185"/>
                  </a:cubicBezTo>
                  <a:cubicBezTo>
                    <a:pt x="34" y="124"/>
                    <a:pt x="34" y="124"/>
                    <a:pt x="34" y="124"/>
                  </a:cubicBezTo>
                  <a:cubicBezTo>
                    <a:pt x="101" y="67"/>
                    <a:pt x="74" y="186"/>
                    <a:pt x="154" y="70"/>
                  </a:cubicBezTo>
                  <a:cubicBezTo>
                    <a:pt x="156" y="67"/>
                    <a:pt x="153" y="65"/>
                    <a:pt x="150" y="6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271" name="Group 13"/>
          <p:cNvGrpSpPr/>
          <p:nvPr/>
        </p:nvGrpSpPr>
        <p:grpSpPr>
          <a:xfrm>
            <a:off x="6264363" y="5506760"/>
            <a:ext cx="488208" cy="482154"/>
            <a:chOff x="4744054" y="4029717"/>
            <a:chExt cx="382700" cy="382700"/>
          </a:xfrm>
        </p:grpSpPr>
        <p:sp>
          <p:nvSpPr>
            <p:cNvPr id="272" name="Oval 217"/>
            <p:cNvSpPr/>
            <p:nvPr/>
          </p:nvSpPr>
          <p:spPr bwMode="auto">
            <a:xfrm>
              <a:off x="4744054" y="4029717"/>
              <a:ext cx="382700" cy="382700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defTabSz="123698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273" name="Freeform 6"/>
            <p:cNvSpPr>
              <a:spLocks noEditPoints="1"/>
            </p:cNvSpPr>
            <p:nvPr/>
          </p:nvSpPr>
          <p:spPr bwMode="auto">
            <a:xfrm>
              <a:off x="4813750" y="4119643"/>
              <a:ext cx="204349" cy="204349"/>
            </a:xfrm>
            <a:custGeom>
              <a:avLst/>
              <a:gdLst>
                <a:gd name="T0" fmla="*/ 129 w 150"/>
                <a:gd name="T1" fmla="*/ 22 h 150"/>
                <a:gd name="T2" fmla="*/ 82 w 150"/>
                <a:gd name="T3" fmla="*/ 110 h 150"/>
                <a:gd name="T4" fmla="*/ 77 w 150"/>
                <a:gd name="T5" fmla="*/ 70 h 150"/>
                <a:gd name="T6" fmla="*/ 129 w 150"/>
                <a:gd name="T7" fmla="*/ 22 h 150"/>
                <a:gd name="T8" fmla="*/ 145 w 150"/>
                <a:gd name="T9" fmla="*/ 5 h 150"/>
                <a:gd name="T10" fmla="*/ 119 w 150"/>
                <a:gd name="T11" fmla="*/ 13 h 150"/>
                <a:gd name="T12" fmla="*/ 0 w 150"/>
                <a:gd name="T13" fmla="*/ 76 h 150"/>
                <a:gd name="T14" fmla="*/ 65 w 150"/>
                <a:gd name="T15" fmla="*/ 85 h 150"/>
                <a:gd name="T16" fmla="*/ 74 w 150"/>
                <a:gd name="T17" fmla="*/ 150 h 150"/>
                <a:gd name="T18" fmla="*/ 137 w 150"/>
                <a:gd name="T19" fmla="*/ 31 h 150"/>
                <a:gd name="T20" fmla="*/ 145 w 150"/>
                <a:gd name="T21" fmla="*/ 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150">
                  <a:moveTo>
                    <a:pt x="129" y="22"/>
                  </a:moveTo>
                  <a:cubicBezTo>
                    <a:pt x="82" y="110"/>
                    <a:pt x="82" y="110"/>
                    <a:pt x="82" y="110"/>
                  </a:cubicBezTo>
                  <a:cubicBezTo>
                    <a:pt x="77" y="70"/>
                    <a:pt x="77" y="70"/>
                    <a:pt x="77" y="70"/>
                  </a:cubicBezTo>
                  <a:cubicBezTo>
                    <a:pt x="129" y="22"/>
                    <a:pt x="129" y="22"/>
                    <a:pt x="129" y="22"/>
                  </a:cubicBezTo>
                  <a:close/>
                  <a:moveTo>
                    <a:pt x="145" y="5"/>
                  </a:moveTo>
                  <a:cubicBezTo>
                    <a:pt x="140" y="0"/>
                    <a:pt x="135" y="5"/>
                    <a:pt x="119" y="13"/>
                  </a:cubicBezTo>
                  <a:cubicBezTo>
                    <a:pt x="75" y="33"/>
                    <a:pt x="0" y="76"/>
                    <a:pt x="0" y="76"/>
                  </a:cubicBezTo>
                  <a:cubicBezTo>
                    <a:pt x="65" y="85"/>
                    <a:pt x="65" y="85"/>
                    <a:pt x="65" y="85"/>
                  </a:cubicBezTo>
                  <a:cubicBezTo>
                    <a:pt x="74" y="150"/>
                    <a:pt x="74" y="150"/>
                    <a:pt x="74" y="150"/>
                  </a:cubicBezTo>
                  <a:cubicBezTo>
                    <a:pt x="74" y="150"/>
                    <a:pt x="116" y="75"/>
                    <a:pt x="137" y="31"/>
                  </a:cubicBezTo>
                  <a:cubicBezTo>
                    <a:pt x="145" y="15"/>
                    <a:pt x="150" y="10"/>
                    <a:pt x="145" y="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274" name="Group 14"/>
          <p:cNvGrpSpPr/>
          <p:nvPr/>
        </p:nvGrpSpPr>
        <p:grpSpPr>
          <a:xfrm>
            <a:off x="8687611" y="5506760"/>
            <a:ext cx="488208" cy="482154"/>
            <a:chOff x="6643606" y="4029717"/>
            <a:chExt cx="382700" cy="382700"/>
          </a:xfrm>
        </p:grpSpPr>
        <p:sp>
          <p:nvSpPr>
            <p:cNvPr id="275" name="Oval 220"/>
            <p:cNvSpPr/>
            <p:nvPr/>
          </p:nvSpPr>
          <p:spPr bwMode="auto">
            <a:xfrm>
              <a:off x="6643606" y="4029717"/>
              <a:ext cx="382700" cy="382700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defTabSz="123698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276" name="Freeform 9"/>
            <p:cNvSpPr>
              <a:spLocks noEditPoints="1"/>
            </p:cNvSpPr>
            <p:nvPr/>
          </p:nvSpPr>
          <p:spPr bwMode="auto">
            <a:xfrm>
              <a:off x="6707521" y="4115328"/>
              <a:ext cx="250582" cy="200961"/>
            </a:xfrm>
            <a:custGeom>
              <a:avLst/>
              <a:gdLst>
                <a:gd name="T0" fmla="*/ 144 w 171"/>
                <a:gd name="T1" fmla="*/ 69 h 137"/>
                <a:gd name="T2" fmla="*/ 133 w 171"/>
                <a:gd name="T3" fmla="*/ 79 h 137"/>
                <a:gd name="T4" fmla="*/ 86 w 171"/>
                <a:gd name="T5" fmla="*/ 117 h 137"/>
                <a:gd name="T6" fmla="*/ 52 w 171"/>
                <a:gd name="T7" fmla="*/ 103 h 137"/>
                <a:gd name="T8" fmla="*/ 37 w 171"/>
                <a:gd name="T9" fmla="*/ 103 h 137"/>
                <a:gd name="T10" fmla="*/ 37 w 171"/>
                <a:gd name="T11" fmla="*/ 117 h 137"/>
                <a:gd name="T12" fmla="*/ 86 w 171"/>
                <a:gd name="T13" fmla="*/ 137 h 137"/>
                <a:gd name="T14" fmla="*/ 151 w 171"/>
                <a:gd name="T15" fmla="*/ 89 h 137"/>
                <a:gd name="T16" fmla="*/ 171 w 171"/>
                <a:gd name="T17" fmla="*/ 89 h 137"/>
                <a:gd name="T18" fmla="*/ 171 w 171"/>
                <a:gd name="T19" fmla="*/ 69 h 137"/>
                <a:gd name="T20" fmla="*/ 144 w 171"/>
                <a:gd name="T21" fmla="*/ 69 h 137"/>
                <a:gd name="T22" fmla="*/ 39 w 171"/>
                <a:gd name="T23" fmla="*/ 58 h 137"/>
                <a:gd name="T24" fmla="*/ 86 w 171"/>
                <a:gd name="T25" fmla="*/ 21 h 137"/>
                <a:gd name="T26" fmla="*/ 120 w 171"/>
                <a:gd name="T27" fmla="*/ 35 h 137"/>
                <a:gd name="T28" fmla="*/ 134 w 171"/>
                <a:gd name="T29" fmla="*/ 35 h 137"/>
                <a:gd name="T30" fmla="*/ 134 w 171"/>
                <a:gd name="T31" fmla="*/ 20 h 137"/>
                <a:gd name="T32" fmla="*/ 86 w 171"/>
                <a:gd name="T33" fmla="*/ 0 h 137"/>
                <a:gd name="T34" fmla="*/ 20 w 171"/>
                <a:gd name="T35" fmla="*/ 48 h 137"/>
                <a:gd name="T36" fmla="*/ 0 w 171"/>
                <a:gd name="T37" fmla="*/ 48 h 137"/>
                <a:gd name="T38" fmla="*/ 0 w 171"/>
                <a:gd name="T39" fmla="*/ 69 h 137"/>
                <a:gd name="T40" fmla="*/ 27 w 171"/>
                <a:gd name="T41" fmla="*/ 69 h 137"/>
                <a:gd name="T42" fmla="*/ 39 w 171"/>
                <a:gd name="T43" fmla="*/ 58 h 137"/>
                <a:gd name="T44" fmla="*/ 58 w 171"/>
                <a:gd name="T45" fmla="*/ 69 h 137"/>
                <a:gd name="T46" fmla="*/ 86 w 171"/>
                <a:gd name="T47" fmla="*/ 96 h 137"/>
                <a:gd name="T48" fmla="*/ 113 w 171"/>
                <a:gd name="T49" fmla="*/ 69 h 137"/>
                <a:gd name="T50" fmla="*/ 86 w 171"/>
                <a:gd name="T51" fmla="*/ 41 h 137"/>
                <a:gd name="T52" fmla="*/ 58 w 171"/>
                <a:gd name="T53" fmla="*/ 69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71" h="137">
                  <a:moveTo>
                    <a:pt x="144" y="69"/>
                  </a:moveTo>
                  <a:cubicBezTo>
                    <a:pt x="135" y="69"/>
                    <a:pt x="133" y="76"/>
                    <a:pt x="133" y="79"/>
                  </a:cubicBezTo>
                  <a:cubicBezTo>
                    <a:pt x="128" y="101"/>
                    <a:pt x="109" y="117"/>
                    <a:pt x="86" y="117"/>
                  </a:cubicBezTo>
                  <a:cubicBezTo>
                    <a:pt x="72" y="117"/>
                    <a:pt x="60" y="111"/>
                    <a:pt x="52" y="103"/>
                  </a:cubicBezTo>
                  <a:cubicBezTo>
                    <a:pt x="48" y="99"/>
                    <a:pt x="41" y="99"/>
                    <a:pt x="37" y="103"/>
                  </a:cubicBezTo>
                  <a:cubicBezTo>
                    <a:pt x="33" y="107"/>
                    <a:pt x="33" y="113"/>
                    <a:pt x="37" y="117"/>
                  </a:cubicBezTo>
                  <a:cubicBezTo>
                    <a:pt x="50" y="130"/>
                    <a:pt x="67" y="137"/>
                    <a:pt x="86" y="137"/>
                  </a:cubicBezTo>
                  <a:cubicBezTo>
                    <a:pt x="116" y="137"/>
                    <a:pt x="142" y="117"/>
                    <a:pt x="151" y="89"/>
                  </a:cubicBezTo>
                  <a:cubicBezTo>
                    <a:pt x="171" y="89"/>
                    <a:pt x="171" y="89"/>
                    <a:pt x="171" y="89"/>
                  </a:cubicBezTo>
                  <a:cubicBezTo>
                    <a:pt x="171" y="69"/>
                    <a:pt x="171" y="69"/>
                    <a:pt x="171" y="69"/>
                  </a:cubicBezTo>
                  <a:cubicBezTo>
                    <a:pt x="144" y="69"/>
                    <a:pt x="144" y="69"/>
                    <a:pt x="144" y="69"/>
                  </a:cubicBezTo>
                  <a:close/>
                  <a:moveTo>
                    <a:pt x="39" y="58"/>
                  </a:moveTo>
                  <a:cubicBezTo>
                    <a:pt x="43" y="37"/>
                    <a:pt x="63" y="21"/>
                    <a:pt x="86" y="21"/>
                  </a:cubicBezTo>
                  <a:cubicBezTo>
                    <a:pt x="99" y="21"/>
                    <a:pt x="111" y="26"/>
                    <a:pt x="120" y="35"/>
                  </a:cubicBezTo>
                  <a:cubicBezTo>
                    <a:pt x="124" y="39"/>
                    <a:pt x="130" y="39"/>
                    <a:pt x="134" y="35"/>
                  </a:cubicBezTo>
                  <a:cubicBezTo>
                    <a:pt x="138" y="31"/>
                    <a:pt x="138" y="24"/>
                    <a:pt x="134" y="20"/>
                  </a:cubicBezTo>
                  <a:cubicBezTo>
                    <a:pt x="122" y="8"/>
                    <a:pt x="105" y="0"/>
                    <a:pt x="86" y="0"/>
                  </a:cubicBezTo>
                  <a:cubicBezTo>
                    <a:pt x="55" y="0"/>
                    <a:pt x="29" y="20"/>
                    <a:pt x="2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36" y="69"/>
                    <a:pt x="38" y="62"/>
                    <a:pt x="39" y="58"/>
                  </a:cubicBezTo>
                  <a:close/>
                  <a:moveTo>
                    <a:pt x="58" y="69"/>
                  </a:moveTo>
                  <a:cubicBezTo>
                    <a:pt x="58" y="84"/>
                    <a:pt x="71" y="96"/>
                    <a:pt x="86" y="96"/>
                  </a:cubicBezTo>
                  <a:cubicBezTo>
                    <a:pt x="101" y="96"/>
                    <a:pt x="113" y="84"/>
                    <a:pt x="113" y="69"/>
                  </a:cubicBezTo>
                  <a:cubicBezTo>
                    <a:pt x="113" y="54"/>
                    <a:pt x="101" y="41"/>
                    <a:pt x="86" y="41"/>
                  </a:cubicBezTo>
                  <a:cubicBezTo>
                    <a:pt x="71" y="41"/>
                    <a:pt x="58" y="54"/>
                    <a:pt x="58" y="6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sp>
        <p:nvSpPr>
          <p:cNvPr id="281" name="Rectangle 45"/>
          <p:cNvSpPr/>
          <p:nvPr/>
        </p:nvSpPr>
        <p:spPr bwMode="auto">
          <a:xfrm>
            <a:off x="1986714" y="575791"/>
            <a:ext cx="7588294" cy="594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成功项目展示</a:t>
            </a:r>
            <a:endParaRPr lang="en-US" altLang="zh-CN" sz="3600" b="1" dirty="0">
              <a:solidFill>
                <a:srgbClr val="FFFFFF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282" name="Rectangle 14"/>
          <p:cNvSpPr/>
          <p:nvPr/>
        </p:nvSpPr>
        <p:spPr bwMode="auto">
          <a:xfrm>
            <a:off x="1296541" y="1130297"/>
            <a:ext cx="8968640" cy="453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200</a:t>
            </a: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字以内，</a:t>
            </a:r>
            <a:endParaRPr lang="en-US" altLang="zh-CN" sz="1200" dirty="0">
              <a:solidFill>
                <a:srgbClr val="FFFFFF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据统计每页幻灯片的最好控制在</a:t>
            </a:r>
            <a:r>
              <a:rPr lang="en-US" altLang="zh-CN" sz="12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5</a:t>
            </a: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分钟之内。</a:t>
            </a:r>
            <a:endParaRPr lang="en-US" sz="1200" dirty="0">
              <a:solidFill>
                <a:srgbClr val="FFFFFF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</p:spTree>
  </p:cSld>
  <p:clrMapOvr>
    <a:masterClrMapping/>
  </p:clrMapOvr>
  <p:transition spd="slow" advTm="43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3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3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3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3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3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3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3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3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500"/>
                            </p:stCondLst>
                            <p:childTnLst>
                              <p:par>
                                <p:cTn id="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3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3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500"/>
                            </p:stCondLst>
                            <p:childTnLst>
                              <p:par>
                                <p:cTn id="9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3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5" dur="3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3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2500"/>
                            </p:stCondLst>
                            <p:childTnLst>
                              <p:par>
                                <p:cTn id="1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3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3000"/>
                            </p:stCondLst>
                            <p:childTnLst>
                              <p:par>
                                <p:cTn id="1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2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animBg="1"/>
      <p:bldP spid="247" grpId="0"/>
      <p:bldP spid="248" grpId="0"/>
      <p:bldP spid="249" grpId="0"/>
      <p:bldP spid="250" grpId="0"/>
      <p:bldP spid="281" grpId="0"/>
      <p:bldP spid="28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 advTm="434">
    <p:pull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2"/>
          <p:cNvGrpSpPr/>
          <p:nvPr/>
        </p:nvGrpSpPr>
        <p:grpSpPr bwMode="auto">
          <a:xfrm>
            <a:off x="1239443" y="4708068"/>
            <a:ext cx="1540235" cy="836275"/>
            <a:chOff x="0" y="28"/>
            <a:chExt cx="2360" cy="1115"/>
          </a:xfrm>
        </p:grpSpPr>
        <p:sp>
          <p:nvSpPr>
            <p:cNvPr id="31" name="Rectangle 23"/>
            <p:cNvSpPr/>
            <p:nvPr/>
          </p:nvSpPr>
          <p:spPr bwMode="auto">
            <a:xfrm>
              <a:off x="0" y="28"/>
              <a:ext cx="2360" cy="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altLang="zh-CN" sz="16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  <p:sp>
          <p:nvSpPr>
            <p:cNvPr id="32" name="Rectangle 24"/>
            <p:cNvSpPr/>
            <p:nvPr/>
          </p:nvSpPr>
          <p:spPr bwMode="auto">
            <a:xfrm>
              <a:off x="0" y="368"/>
              <a:ext cx="2360" cy="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此处添加详细文本描述，建议与标题相关并符合整体语言风格</a:t>
              </a:r>
              <a:endParaRPr 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</p:grpSp>
      <p:sp>
        <p:nvSpPr>
          <p:cNvPr id="33" name="Rectangle 8"/>
          <p:cNvSpPr/>
          <p:nvPr/>
        </p:nvSpPr>
        <p:spPr bwMode="auto">
          <a:xfrm>
            <a:off x="1147606" y="1890428"/>
            <a:ext cx="1878520" cy="2653946"/>
          </a:xfrm>
          <a:prstGeom prst="rect">
            <a:avLst/>
          </a:prstGeom>
          <a:solidFill>
            <a:srgbClr val="000000">
              <a:lumMod val="75000"/>
              <a:lumOff val="25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3718" tIns="61859" rIns="123718" bIns="61859" numCol="1" rtlCol="0" anchor="ctr" anchorCtr="0" compatLnSpc="1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kern="0" dirty="0" smtClean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添加图片</a:t>
            </a:r>
            <a:endParaRPr lang="en-US" altLang="zh-CN" sz="1600" b="1" kern="0" dirty="0" smtClean="0">
              <a:solidFill>
                <a:srgbClr val="FFFFFF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34" name="Rectangle 136"/>
          <p:cNvSpPr/>
          <p:nvPr/>
        </p:nvSpPr>
        <p:spPr bwMode="auto">
          <a:xfrm>
            <a:off x="3016876" y="1890428"/>
            <a:ext cx="1878520" cy="2653946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3718" tIns="61859" rIns="123718" bIns="61859" numCol="1" rtlCol="0" anchor="ctr" anchorCtr="0" compatLnSpc="1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kern="0" dirty="0" smtClean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添加图片</a:t>
            </a:r>
            <a:endParaRPr lang="en-US" altLang="zh-CN" sz="1600" b="1" kern="0" dirty="0" smtClean="0">
              <a:solidFill>
                <a:srgbClr val="FFFFFF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35" name="Rectangle 137"/>
          <p:cNvSpPr/>
          <p:nvPr/>
        </p:nvSpPr>
        <p:spPr bwMode="auto">
          <a:xfrm>
            <a:off x="4895398" y="1890428"/>
            <a:ext cx="1878520" cy="2653946"/>
          </a:xfrm>
          <a:prstGeom prst="rect">
            <a:avLst/>
          </a:prstGeom>
          <a:solidFill>
            <a:srgbClr val="000000">
              <a:lumMod val="75000"/>
              <a:lumOff val="25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3718" tIns="61859" rIns="123718" bIns="61859" numCol="1" rtlCol="0" anchor="ctr" anchorCtr="0" compatLnSpc="1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kern="0" smtClean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添加图片</a:t>
            </a:r>
            <a:endParaRPr lang="en-US" altLang="zh-CN" sz="1600" b="1" kern="0" dirty="0" smtClean="0">
              <a:solidFill>
                <a:srgbClr val="FFFFFF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36" name="Rectangle 138"/>
          <p:cNvSpPr/>
          <p:nvPr/>
        </p:nvSpPr>
        <p:spPr bwMode="auto">
          <a:xfrm>
            <a:off x="6764668" y="1890428"/>
            <a:ext cx="1878520" cy="2653946"/>
          </a:xfrm>
          <a:prstGeom prst="rect">
            <a:avLst/>
          </a:prstGeom>
          <a:solidFill>
            <a:srgbClr val="000000">
              <a:lumMod val="50000"/>
              <a:lumOff val="5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3718" tIns="61859" rIns="123718" bIns="61859" numCol="1" rtlCol="0" anchor="ctr" anchorCtr="0" compatLnSpc="1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kern="0" smtClean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添加图片</a:t>
            </a:r>
            <a:endParaRPr lang="en-US" altLang="zh-CN" sz="1600" b="1" kern="0" dirty="0" smtClean="0">
              <a:solidFill>
                <a:srgbClr val="FFFFFF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37" name="Rectangle 139"/>
          <p:cNvSpPr/>
          <p:nvPr/>
        </p:nvSpPr>
        <p:spPr bwMode="auto">
          <a:xfrm>
            <a:off x="8638827" y="1890428"/>
            <a:ext cx="1878520" cy="2653946"/>
          </a:xfrm>
          <a:prstGeom prst="rect">
            <a:avLst/>
          </a:prstGeom>
          <a:solidFill>
            <a:srgbClr val="000000">
              <a:lumMod val="75000"/>
              <a:lumOff val="25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3718" tIns="61859" rIns="123718" bIns="61859" numCol="1" rtlCol="0" anchor="ctr" anchorCtr="0" compatLnSpc="1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kern="0" smtClean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添加图片</a:t>
            </a:r>
            <a:endParaRPr lang="en-US" altLang="zh-CN" sz="1600" b="1" kern="0" dirty="0" smtClean="0">
              <a:solidFill>
                <a:srgbClr val="FFFFFF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38" name="Group 22"/>
          <p:cNvGrpSpPr/>
          <p:nvPr/>
        </p:nvGrpSpPr>
        <p:grpSpPr bwMode="auto">
          <a:xfrm>
            <a:off x="3077801" y="4708068"/>
            <a:ext cx="1540235" cy="836275"/>
            <a:chOff x="0" y="28"/>
            <a:chExt cx="2360" cy="1115"/>
          </a:xfrm>
        </p:grpSpPr>
        <p:sp>
          <p:nvSpPr>
            <p:cNvPr id="39" name="Rectangle 23"/>
            <p:cNvSpPr/>
            <p:nvPr/>
          </p:nvSpPr>
          <p:spPr bwMode="auto">
            <a:xfrm>
              <a:off x="0" y="28"/>
              <a:ext cx="2360" cy="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altLang="zh-CN" sz="16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  <p:sp>
          <p:nvSpPr>
            <p:cNvPr id="40" name="Rectangle 24"/>
            <p:cNvSpPr/>
            <p:nvPr/>
          </p:nvSpPr>
          <p:spPr bwMode="auto">
            <a:xfrm>
              <a:off x="0" y="368"/>
              <a:ext cx="2360" cy="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此处添加详细文本描述，建议与标题相关并符合整体语言风格</a:t>
              </a:r>
              <a:endParaRPr 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41" name="Group 22"/>
          <p:cNvGrpSpPr/>
          <p:nvPr/>
        </p:nvGrpSpPr>
        <p:grpSpPr bwMode="auto">
          <a:xfrm>
            <a:off x="4983593" y="4708068"/>
            <a:ext cx="1540235" cy="836275"/>
            <a:chOff x="0" y="28"/>
            <a:chExt cx="2360" cy="1115"/>
          </a:xfrm>
        </p:grpSpPr>
        <p:sp>
          <p:nvSpPr>
            <p:cNvPr id="42" name="Rectangle 23"/>
            <p:cNvSpPr/>
            <p:nvPr/>
          </p:nvSpPr>
          <p:spPr bwMode="auto">
            <a:xfrm>
              <a:off x="0" y="28"/>
              <a:ext cx="2360" cy="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altLang="zh-CN" sz="16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  <p:sp>
          <p:nvSpPr>
            <p:cNvPr id="43" name="Rectangle 24"/>
            <p:cNvSpPr/>
            <p:nvPr/>
          </p:nvSpPr>
          <p:spPr bwMode="auto">
            <a:xfrm>
              <a:off x="0" y="368"/>
              <a:ext cx="2360" cy="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此处添加详细文本描述，建议与标题相关并符合整体语言风格</a:t>
              </a:r>
              <a:endParaRPr 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44" name="Group 22"/>
          <p:cNvGrpSpPr/>
          <p:nvPr/>
        </p:nvGrpSpPr>
        <p:grpSpPr bwMode="auto">
          <a:xfrm>
            <a:off x="6852461" y="4708068"/>
            <a:ext cx="1540235" cy="836275"/>
            <a:chOff x="0" y="28"/>
            <a:chExt cx="2360" cy="1115"/>
          </a:xfrm>
        </p:grpSpPr>
        <p:sp>
          <p:nvSpPr>
            <p:cNvPr id="45" name="Rectangle 23"/>
            <p:cNvSpPr/>
            <p:nvPr/>
          </p:nvSpPr>
          <p:spPr bwMode="auto">
            <a:xfrm>
              <a:off x="0" y="28"/>
              <a:ext cx="2360" cy="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altLang="zh-CN" sz="16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  <p:sp>
          <p:nvSpPr>
            <p:cNvPr id="46" name="Rectangle 24"/>
            <p:cNvSpPr/>
            <p:nvPr/>
          </p:nvSpPr>
          <p:spPr bwMode="auto">
            <a:xfrm>
              <a:off x="0" y="368"/>
              <a:ext cx="2360" cy="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此处添加详细文本描述，建议与标题相关并符合整体语言风格</a:t>
              </a:r>
              <a:endParaRPr 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47" name="Group 22"/>
          <p:cNvGrpSpPr/>
          <p:nvPr/>
        </p:nvGrpSpPr>
        <p:grpSpPr bwMode="auto">
          <a:xfrm>
            <a:off x="8757306" y="4708068"/>
            <a:ext cx="1540235" cy="836275"/>
            <a:chOff x="0" y="28"/>
            <a:chExt cx="2360" cy="1115"/>
          </a:xfrm>
        </p:grpSpPr>
        <p:sp>
          <p:nvSpPr>
            <p:cNvPr id="48" name="Rectangle 23"/>
            <p:cNvSpPr/>
            <p:nvPr/>
          </p:nvSpPr>
          <p:spPr bwMode="auto">
            <a:xfrm>
              <a:off x="0" y="28"/>
              <a:ext cx="2360" cy="3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altLang="zh-CN" sz="16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  <p:sp>
          <p:nvSpPr>
            <p:cNvPr id="49" name="Rectangle 24"/>
            <p:cNvSpPr/>
            <p:nvPr/>
          </p:nvSpPr>
          <p:spPr bwMode="auto">
            <a:xfrm>
              <a:off x="0" y="368"/>
              <a:ext cx="2360" cy="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此处添加详细文本描述，建议与标题相关并符合整体语言风格</a:t>
              </a:r>
              <a:endParaRPr 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</p:grpSp>
      <p:sp>
        <p:nvSpPr>
          <p:cNvPr id="50" name="Rectangle 45"/>
          <p:cNvSpPr/>
          <p:nvPr/>
        </p:nvSpPr>
        <p:spPr bwMode="auto">
          <a:xfrm>
            <a:off x="1986714" y="575791"/>
            <a:ext cx="7588294" cy="594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成功项目展示</a:t>
            </a:r>
            <a:endParaRPr lang="en-US" altLang="zh-CN" sz="3600" b="1" dirty="0">
              <a:solidFill>
                <a:srgbClr val="000000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51" name="Rectangle 14"/>
          <p:cNvSpPr/>
          <p:nvPr/>
        </p:nvSpPr>
        <p:spPr bwMode="auto">
          <a:xfrm>
            <a:off x="1296541" y="1130297"/>
            <a:ext cx="8968640" cy="453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200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字以内，</a:t>
            </a:r>
            <a:endParaRPr lang="en-US" altLang="zh-CN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据统计每页幻灯片的最好控制在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5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分钟之内。</a:t>
            </a:r>
            <a:endParaRPr lang="en-US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</p:spTree>
  </p:cSld>
  <p:clrMapOvr>
    <a:masterClrMapping/>
  </p:clrMapOvr>
  <p:transition spd="slow" advTm="43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36" grpId="0" animBg="1"/>
      <p:bldP spid="37" grpId="0" animBg="1"/>
      <p:bldP spid="50" grpId="0"/>
      <p:bldP spid="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项目</a:t>
            </a:r>
            <a:r>
              <a:rPr kumimoji="1" lang="zh-CN" altLang="en-US" dirty="0">
                <a:solidFill>
                  <a:schemeClr val="bg1"/>
                </a:solidFill>
              </a:rPr>
              <a:t>甘特图</a:t>
            </a:r>
          </a:p>
        </p:txBody>
      </p:sp>
      <p:sp>
        <p:nvSpPr>
          <p:cNvPr id="4" name="矩形 3"/>
          <p:cNvSpPr/>
          <p:nvPr/>
        </p:nvSpPr>
        <p:spPr>
          <a:xfrm>
            <a:off x="1224535" y="1439887"/>
            <a:ext cx="1919414" cy="84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701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24535" y="1523889"/>
            <a:ext cx="3018775" cy="4326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151994">
              <a:lnSpc>
                <a:spcPct val="130000"/>
              </a:lnSpc>
              <a:defRPr/>
            </a:pPr>
            <a:r>
              <a:rPr lang="zh-CN" altLang="en-US" sz="1701" b="1" kern="0" dirty="0" smtClean="0">
                <a:solidFill>
                  <a:schemeClr val="bg1"/>
                </a:solidFill>
                <a:ea typeface="微软雅黑" charset="0"/>
              </a:rPr>
              <a:t>这里放一张最新的甘特图截图</a:t>
            </a:r>
            <a:endParaRPr lang="en-US" altLang="zh-CN" sz="1701" b="1" kern="0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24535" y="2668364"/>
            <a:ext cx="1919414" cy="840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701">
              <a:solidFill>
                <a:schemeClr val="bg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15" y="153583"/>
            <a:ext cx="2120784" cy="67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8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>
            <a:off x="0" y="0"/>
            <a:ext cx="11664950" cy="6480175"/>
          </a:xfrm>
          <a:prstGeom prst="rect">
            <a:avLst/>
          </a:prstGeom>
          <a:solidFill>
            <a:schemeClr val="bg1">
              <a:alpha val="8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3718" tIns="61859" rIns="123718" bIns="61859" numCol="1" rtlCol="0" anchor="t" anchorCtr="0" compatLnSpc="1"/>
          <a:lstStyle/>
          <a:p>
            <a:pPr algn="ctr" defTabSz="123698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76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7" name="Rectangle 3"/>
          <p:cNvSpPr/>
          <p:nvPr/>
        </p:nvSpPr>
        <p:spPr bwMode="auto">
          <a:xfrm>
            <a:off x="1061449" y="2952055"/>
            <a:ext cx="9542052" cy="701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4000" b="1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工作存在不足</a:t>
            </a:r>
            <a:endParaRPr lang="en-US" altLang="zh-CN" sz="4000" b="1" dirty="0">
              <a:solidFill>
                <a:srgbClr val="EA4C4C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8" name="Rectangle 2"/>
          <p:cNvSpPr/>
          <p:nvPr/>
        </p:nvSpPr>
        <p:spPr bwMode="auto">
          <a:xfrm>
            <a:off x="1625929" y="3528119"/>
            <a:ext cx="8413093" cy="415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200</a:t>
            </a: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字以内，据统计每页幻灯片的最好控制在</a:t>
            </a:r>
            <a:r>
              <a:rPr lang="en-US" altLang="zh-CN" sz="1200" dirty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5</a:t>
            </a: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分钟之内。 此处添加详细文本描述，建议与标题相关并符合整体语言风格</a:t>
            </a:r>
            <a:endParaRPr lang="en-US" sz="1200" dirty="0">
              <a:solidFill>
                <a:srgbClr val="FFFFFF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12" name="Freeform 6"/>
          <p:cNvSpPr>
            <a:spLocks noEditPoints="1"/>
          </p:cNvSpPr>
          <p:nvPr/>
        </p:nvSpPr>
        <p:spPr bwMode="auto">
          <a:xfrm>
            <a:off x="5544158" y="1667064"/>
            <a:ext cx="576634" cy="913220"/>
          </a:xfrm>
          <a:custGeom>
            <a:avLst/>
            <a:gdLst>
              <a:gd name="T0" fmla="*/ 47 w 94"/>
              <a:gd name="T1" fmla="*/ 0 h 151"/>
              <a:gd name="T2" fmla="*/ 0 w 94"/>
              <a:gd name="T3" fmla="*/ 47 h 151"/>
              <a:gd name="T4" fmla="*/ 47 w 94"/>
              <a:gd name="T5" fmla="*/ 151 h 151"/>
              <a:gd name="T6" fmla="*/ 94 w 94"/>
              <a:gd name="T7" fmla="*/ 47 h 151"/>
              <a:gd name="T8" fmla="*/ 47 w 94"/>
              <a:gd name="T9" fmla="*/ 0 h 151"/>
              <a:gd name="T10" fmla="*/ 47 w 94"/>
              <a:gd name="T11" fmla="*/ 73 h 151"/>
              <a:gd name="T12" fmla="*/ 22 w 94"/>
              <a:gd name="T13" fmla="*/ 48 h 151"/>
              <a:gd name="T14" fmla="*/ 47 w 94"/>
              <a:gd name="T15" fmla="*/ 23 h 151"/>
              <a:gd name="T16" fmla="*/ 72 w 94"/>
              <a:gd name="T17" fmla="*/ 48 h 151"/>
              <a:gd name="T18" fmla="*/ 47 w 94"/>
              <a:gd name="T19" fmla="*/ 73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4" h="151">
                <a:moveTo>
                  <a:pt x="47" y="0"/>
                </a:moveTo>
                <a:cubicBezTo>
                  <a:pt x="21" y="0"/>
                  <a:pt x="0" y="21"/>
                  <a:pt x="0" y="47"/>
                </a:cubicBezTo>
                <a:cubicBezTo>
                  <a:pt x="0" y="92"/>
                  <a:pt x="47" y="151"/>
                  <a:pt x="47" y="151"/>
                </a:cubicBezTo>
                <a:cubicBezTo>
                  <a:pt x="47" y="151"/>
                  <a:pt x="94" y="92"/>
                  <a:pt x="94" y="47"/>
                </a:cubicBezTo>
                <a:cubicBezTo>
                  <a:pt x="94" y="21"/>
                  <a:pt x="73" y="0"/>
                  <a:pt x="47" y="0"/>
                </a:cubicBezTo>
                <a:close/>
                <a:moveTo>
                  <a:pt x="47" y="73"/>
                </a:moveTo>
                <a:cubicBezTo>
                  <a:pt x="33" y="73"/>
                  <a:pt x="22" y="62"/>
                  <a:pt x="22" y="48"/>
                </a:cubicBezTo>
                <a:cubicBezTo>
                  <a:pt x="22" y="34"/>
                  <a:pt x="33" y="23"/>
                  <a:pt x="47" y="23"/>
                </a:cubicBezTo>
                <a:cubicBezTo>
                  <a:pt x="61" y="23"/>
                  <a:pt x="72" y="34"/>
                  <a:pt x="72" y="48"/>
                </a:cubicBezTo>
                <a:cubicBezTo>
                  <a:pt x="72" y="62"/>
                  <a:pt x="61" y="73"/>
                  <a:pt x="47" y="7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1176655"/>
            <a:endParaRPr lang="en-US" sz="2300">
              <a:solidFill>
                <a:srgbClr val="FFFFFF"/>
              </a:solidFill>
            </a:endParaRPr>
          </a:p>
        </p:txBody>
      </p:sp>
      <p:pic>
        <p:nvPicPr>
          <p:cNvPr id="13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55260" y="2952055"/>
            <a:ext cx="2877985" cy="3532892"/>
          </a:xfrm>
          <a:prstGeom prst="rect">
            <a:avLst/>
          </a:prstGeom>
        </p:spPr>
      </p:pic>
    </p:spTree>
  </p:cSld>
  <p:clrMapOvr>
    <a:masterClrMapping/>
  </p:clrMapOvr>
  <p:transition spd="slow" advTm="43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Diagram 22"/>
          <p:cNvGraphicFramePr/>
          <p:nvPr/>
        </p:nvGraphicFramePr>
        <p:xfrm>
          <a:off x="3923188" y="1943943"/>
          <a:ext cx="3779384" cy="2488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Rectangle 2"/>
          <p:cNvSpPr/>
          <p:nvPr/>
        </p:nvSpPr>
        <p:spPr bwMode="auto">
          <a:xfrm>
            <a:off x="1152525" y="4635486"/>
            <a:ext cx="9355042" cy="854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numCol="3" spcCol="371155" anchor="t"/>
          <a:lstStyle/>
          <a:p>
            <a:pPr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200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字以内，据统计每页幻灯片的最好控制在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5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分钟之内。此处添加详细文本描述，建议与标题相关并符合整体语言风格，语言描述尽量简洁生动。尽量将每页幻灯片的字数控制在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200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字以内，据统计每页幻灯片的最好控制在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5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分钟之内。此处添加详细文本描述，建议与标题相关并符合整体语言风格，语言描述尽量简洁生动。尽量将每页幻灯片的字数控制在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200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字以内，据统计每页幻灯片的最好控制在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5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rPr>
              <a:t>分钟之内。此处添加详细文本描述，建议与标题相关并符合整体语言风格，</a:t>
            </a:r>
          </a:p>
        </p:txBody>
      </p:sp>
      <p:sp>
        <p:nvSpPr>
          <p:cNvPr id="14" name="Rectangle 45"/>
          <p:cNvSpPr/>
          <p:nvPr/>
        </p:nvSpPr>
        <p:spPr bwMode="auto">
          <a:xfrm>
            <a:off x="1986714" y="575791"/>
            <a:ext cx="7588294" cy="594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工作存在不足</a:t>
            </a:r>
            <a:endParaRPr lang="en-US" altLang="zh-CN" sz="3600" b="1" dirty="0">
              <a:solidFill>
                <a:srgbClr val="000000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1296541" y="1130297"/>
            <a:ext cx="8968640" cy="453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200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字以内，</a:t>
            </a:r>
            <a:endParaRPr lang="en-US" altLang="zh-CN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据统计每页幻灯片的最好控制在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5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分钟之内。</a:t>
            </a:r>
            <a:endParaRPr lang="en-US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</p:spTree>
  </p:cSld>
  <p:clrMapOvr>
    <a:masterClrMapping/>
  </p:clrMapOvr>
  <p:transition spd="slow" advTm="43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P spid="13" grpId="0" build="p"/>
      <p:bldP spid="14" grpId="0"/>
      <p:bldP spid="1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 spd="slow" advTm="434">
    <p:pull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53"/>
          <p:cNvSpPr/>
          <p:nvPr/>
        </p:nvSpPr>
        <p:spPr bwMode="auto">
          <a:xfrm>
            <a:off x="-2" y="3953855"/>
            <a:ext cx="11664953" cy="2529163"/>
          </a:xfrm>
          <a:prstGeom prst="rect">
            <a:avLst/>
          </a:prstGeom>
          <a:solidFill>
            <a:schemeClr val="bg1">
              <a:alpha val="72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3718" tIns="61859" rIns="123718" bIns="61859" numCol="1" rtlCol="0" anchor="t" anchorCtr="0" compatLnSpc="1"/>
          <a:lstStyle/>
          <a:p>
            <a:pPr algn="ctr" defTabSz="123698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76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53" name="Group 15"/>
          <p:cNvGrpSpPr/>
          <p:nvPr/>
        </p:nvGrpSpPr>
        <p:grpSpPr bwMode="auto">
          <a:xfrm>
            <a:off x="1883512" y="2320014"/>
            <a:ext cx="2017064" cy="1266034"/>
            <a:chOff x="0" y="0"/>
            <a:chExt cx="2656" cy="1688"/>
          </a:xfrm>
        </p:grpSpPr>
        <p:sp>
          <p:nvSpPr>
            <p:cNvPr id="54" name="Rectangle 16"/>
            <p:cNvSpPr/>
            <p:nvPr/>
          </p:nvSpPr>
          <p:spPr bwMode="auto">
            <a:xfrm>
              <a:off x="0" y="424"/>
              <a:ext cx="2656" cy="1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100" dirty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200</a:t>
              </a: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字以内</a:t>
              </a:r>
              <a:endParaRPr 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55" name="Rectangle 17"/>
            <p:cNvSpPr/>
            <p:nvPr/>
          </p:nvSpPr>
          <p:spPr bwMode="auto">
            <a:xfrm>
              <a:off x="0" y="0"/>
              <a:ext cx="2656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altLang="zh-CN" sz="20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56" name="Group 18"/>
          <p:cNvGrpSpPr/>
          <p:nvPr/>
        </p:nvGrpSpPr>
        <p:grpSpPr bwMode="auto">
          <a:xfrm>
            <a:off x="5340361" y="2320014"/>
            <a:ext cx="2017064" cy="1266034"/>
            <a:chOff x="0" y="0"/>
            <a:chExt cx="2656" cy="1688"/>
          </a:xfrm>
        </p:grpSpPr>
        <p:sp>
          <p:nvSpPr>
            <p:cNvPr id="57" name="Rectangle 19"/>
            <p:cNvSpPr/>
            <p:nvPr/>
          </p:nvSpPr>
          <p:spPr bwMode="auto">
            <a:xfrm>
              <a:off x="0" y="424"/>
              <a:ext cx="2656" cy="1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100" dirty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200</a:t>
              </a: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字以内</a:t>
              </a:r>
              <a:endParaRPr lang="en-US" altLang="zh-CN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58" name="Rectangle 20"/>
            <p:cNvSpPr/>
            <p:nvPr/>
          </p:nvSpPr>
          <p:spPr bwMode="auto">
            <a:xfrm>
              <a:off x="0" y="0"/>
              <a:ext cx="2656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altLang="zh-CN" sz="20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59" name="Group 21"/>
          <p:cNvGrpSpPr/>
          <p:nvPr/>
        </p:nvGrpSpPr>
        <p:grpSpPr bwMode="auto">
          <a:xfrm>
            <a:off x="8455853" y="2320014"/>
            <a:ext cx="2017064" cy="1266034"/>
            <a:chOff x="0" y="0"/>
            <a:chExt cx="2656" cy="1688"/>
          </a:xfrm>
        </p:grpSpPr>
        <p:sp>
          <p:nvSpPr>
            <p:cNvPr id="60" name="Rectangle 22"/>
            <p:cNvSpPr/>
            <p:nvPr/>
          </p:nvSpPr>
          <p:spPr bwMode="auto">
            <a:xfrm>
              <a:off x="0" y="424"/>
              <a:ext cx="2656" cy="1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100" dirty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200</a:t>
              </a: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字以内</a:t>
              </a:r>
              <a:endParaRPr lang="en-US" altLang="zh-CN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61" name="Rectangle 23"/>
            <p:cNvSpPr/>
            <p:nvPr/>
          </p:nvSpPr>
          <p:spPr bwMode="auto">
            <a:xfrm>
              <a:off x="0" y="0"/>
              <a:ext cx="2656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altLang="zh-CN" sz="20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62" name="Group 24"/>
          <p:cNvGrpSpPr/>
          <p:nvPr/>
        </p:nvGrpSpPr>
        <p:grpSpPr bwMode="auto">
          <a:xfrm>
            <a:off x="1883512" y="4278116"/>
            <a:ext cx="2017064" cy="1266034"/>
            <a:chOff x="0" y="0"/>
            <a:chExt cx="2656" cy="1688"/>
          </a:xfrm>
        </p:grpSpPr>
        <p:sp>
          <p:nvSpPr>
            <p:cNvPr id="63" name="Rectangle 25"/>
            <p:cNvSpPr/>
            <p:nvPr/>
          </p:nvSpPr>
          <p:spPr bwMode="auto">
            <a:xfrm>
              <a:off x="0" y="424"/>
              <a:ext cx="2656" cy="1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FFFFFF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100" dirty="0">
                  <a:solidFill>
                    <a:srgbClr val="FFFFFF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200</a:t>
              </a:r>
              <a:r>
                <a:rPr lang="zh-CN" altLang="en-US" sz="1100" dirty="0">
                  <a:solidFill>
                    <a:srgbClr val="FFFFFF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字以内</a:t>
              </a:r>
            </a:p>
          </p:txBody>
        </p:sp>
        <p:sp>
          <p:nvSpPr>
            <p:cNvPr id="64" name="Rectangle 26"/>
            <p:cNvSpPr/>
            <p:nvPr/>
          </p:nvSpPr>
          <p:spPr bwMode="auto">
            <a:xfrm>
              <a:off x="0" y="0"/>
              <a:ext cx="2656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altLang="zh-CN" sz="2400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65" name="Group 27"/>
          <p:cNvGrpSpPr/>
          <p:nvPr/>
        </p:nvGrpSpPr>
        <p:grpSpPr bwMode="auto">
          <a:xfrm>
            <a:off x="5340361" y="4278116"/>
            <a:ext cx="2017064" cy="1266034"/>
            <a:chOff x="0" y="0"/>
            <a:chExt cx="2656" cy="1688"/>
          </a:xfrm>
        </p:grpSpPr>
        <p:sp>
          <p:nvSpPr>
            <p:cNvPr id="66" name="Rectangle 28"/>
            <p:cNvSpPr/>
            <p:nvPr/>
          </p:nvSpPr>
          <p:spPr bwMode="auto">
            <a:xfrm>
              <a:off x="0" y="424"/>
              <a:ext cx="2656" cy="1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FFFFFF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100" dirty="0">
                  <a:solidFill>
                    <a:srgbClr val="FFFFFF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200</a:t>
              </a:r>
              <a:r>
                <a:rPr lang="zh-CN" altLang="en-US" sz="1100" dirty="0">
                  <a:solidFill>
                    <a:srgbClr val="FFFFFF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字以内</a:t>
              </a:r>
            </a:p>
          </p:txBody>
        </p:sp>
        <p:sp>
          <p:nvSpPr>
            <p:cNvPr id="67" name="Rectangle 29"/>
            <p:cNvSpPr/>
            <p:nvPr/>
          </p:nvSpPr>
          <p:spPr bwMode="auto">
            <a:xfrm>
              <a:off x="0" y="0"/>
              <a:ext cx="2656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altLang="zh-CN" sz="2400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68" name="Group 30"/>
          <p:cNvGrpSpPr/>
          <p:nvPr/>
        </p:nvGrpSpPr>
        <p:grpSpPr bwMode="auto">
          <a:xfrm>
            <a:off x="8455853" y="4278116"/>
            <a:ext cx="2017064" cy="1266034"/>
            <a:chOff x="0" y="0"/>
            <a:chExt cx="2656" cy="1688"/>
          </a:xfrm>
        </p:grpSpPr>
        <p:sp>
          <p:nvSpPr>
            <p:cNvPr id="69" name="Rectangle 31"/>
            <p:cNvSpPr/>
            <p:nvPr/>
          </p:nvSpPr>
          <p:spPr bwMode="auto">
            <a:xfrm>
              <a:off x="0" y="424"/>
              <a:ext cx="2656" cy="1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FFFFFF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100" dirty="0">
                  <a:solidFill>
                    <a:srgbClr val="FFFFFF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200</a:t>
              </a:r>
              <a:r>
                <a:rPr lang="zh-CN" altLang="en-US" sz="1100" dirty="0">
                  <a:solidFill>
                    <a:srgbClr val="FFFFFF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字以内</a:t>
              </a:r>
            </a:p>
          </p:txBody>
        </p:sp>
        <p:sp>
          <p:nvSpPr>
            <p:cNvPr id="70" name="Rectangle 32"/>
            <p:cNvSpPr/>
            <p:nvPr/>
          </p:nvSpPr>
          <p:spPr bwMode="auto">
            <a:xfrm>
              <a:off x="0" y="0"/>
              <a:ext cx="2656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altLang="zh-CN" sz="2400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71" name="Group 33"/>
          <p:cNvGrpSpPr/>
          <p:nvPr/>
        </p:nvGrpSpPr>
        <p:grpSpPr bwMode="auto">
          <a:xfrm>
            <a:off x="1163792" y="2283968"/>
            <a:ext cx="479513" cy="476045"/>
            <a:chOff x="0" y="0"/>
            <a:chExt cx="763" cy="768"/>
          </a:xfrm>
        </p:grpSpPr>
        <p:sp>
          <p:nvSpPr>
            <p:cNvPr id="72" name="Oval 34"/>
            <p:cNvSpPr/>
            <p:nvPr/>
          </p:nvSpPr>
          <p:spPr bwMode="auto">
            <a:xfrm>
              <a:off x="0" y="0"/>
              <a:ext cx="763" cy="76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2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73" name="Rectangle 35"/>
            <p:cNvSpPr/>
            <p:nvPr/>
          </p:nvSpPr>
          <p:spPr bwMode="auto">
            <a:xfrm>
              <a:off x="105" y="198"/>
              <a:ext cx="552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200" kern="0" dirty="0" smtClean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1</a:t>
              </a:r>
            </a:p>
          </p:txBody>
        </p:sp>
      </p:grpSp>
      <p:grpSp>
        <p:nvGrpSpPr>
          <p:cNvPr id="74" name="Group 36"/>
          <p:cNvGrpSpPr/>
          <p:nvPr/>
        </p:nvGrpSpPr>
        <p:grpSpPr bwMode="auto">
          <a:xfrm>
            <a:off x="4620640" y="2283968"/>
            <a:ext cx="479513" cy="476045"/>
            <a:chOff x="0" y="0"/>
            <a:chExt cx="763" cy="768"/>
          </a:xfrm>
        </p:grpSpPr>
        <p:sp>
          <p:nvSpPr>
            <p:cNvPr id="75" name="Oval 37"/>
            <p:cNvSpPr/>
            <p:nvPr/>
          </p:nvSpPr>
          <p:spPr bwMode="auto">
            <a:xfrm>
              <a:off x="0" y="0"/>
              <a:ext cx="763" cy="7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2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76" name="Rectangle 38"/>
            <p:cNvSpPr/>
            <p:nvPr/>
          </p:nvSpPr>
          <p:spPr bwMode="auto">
            <a:xfrm>
              <a:off x="121" y="198"/>
              <a:ext cx="552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200" kern="0" dirty="0" smtClean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2</a:t>
              </a:r>
            </a:p>
          </p:txBody>
        </p:sp>
      </p:grpSp>
      <p:grpSp>
        <p:nvGrpSpPr>
          <p:cNvPr id="77" name="Group 39"/>
          <p:cNvGrpSpPr/>
          <p:nvPr/>
        </p:nvGrpSpPr>
        <p:grpSpPr bwMode="auto">
          <a:xfrm>
            <a:off x="7736132" y="2283968"/>
            <a:ext cx="479513" cy="476045"/>
            <a:chOff x="0" y="0"/>
            <a:chExt cx="763" cy="768"/>
          </a:xfrm>
        </p:grpSpPr>
        <p:sp>
          <p:nvSpPr>
            <p:cNvPr id="78" name="Oval 40"/>
            <p:cNvSpPr/>
            <p:nvPr/>
          </p:nvSpPr>
          <p:spPr bwMode="auto">
            <a:xfrm>
              <a:off x="0" y="0"/>
              <a:ext cx="763" cy="76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2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79" name="Rectangle 41"/>
            <p:cNvSpPr/>
            <p:nvPr/>
          </p:nvSpPr>
          <p:spPr bwMode="auto">
            <a:xfrm>
              <a:off x="113" y="198"/>
              <a:ext cx="552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200" kern="0" dirty="0" smtClean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3</a:t>
              </a:r>
            </a:p>
          </p:txBody>
        </p:sp>
      </p:grpSp>
      <p:grpSp>
        <p:nvGrpSpPr>
          <p:cNvPr id="80" name="Group 42"/>
          <p:cNvGrpSpPr/>
          <p:nvPr/>
        </p:nvGrpSpPr>
        <p:grpSpPr bwMode="auto">
          <a:xfrm>
            <a:off x="1163792" y="4293045"/>
            <a:ext cx="479513" cy="476045"/>
            <a:chOff x="0" y="0"/>
            <a:chExt cx="763" cy="768"/>
          </a:xfrm>
        </p:grpSpPr>
        <p:sp>
          <p:nvSpPr>
            <p:cNvPr id="81" name="Oval 43"/>
            <p:cNvSpPr/>
            <p:nvPr/>
          </p:nvSpPr>
          <p:spPr bwMode="auto">
            <a:xfrm>
              <a:off x="0" y="0"/>
              <a:ext cx="763" cy="7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2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82" name="Rectangle 44"/>
            <p:cNvSpPr/>
            <p:nvPr/>
          </p:nvSpPr>
          <p:spPr bwMode="auto">
            <a:xfrm>
              <a:off x="105" y="214"/>
              <a:ext cx="552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200" kern="0" dirty="0" smtClean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4</a:t>
              </a:r>
            </a:p>
          </p:txBody>
        </p:sp>
      </p:grpSp>
      <p:grpSp>
        <p:nvGrpSpPr>
          <p:cNvPr id="83" name="Group 45"/>
          <p:cNvGrpSpPr/>
          <p:nvPr/>
        </p:nvGrpSpPr>
        <p:grpSpPr bwMode="auto">
          <a:xfrm>
            <a:off x="4620640" y="4293045"/>
            <a:ext cx="479513" cy="476045"/>
            <a:chOff x="0" y="0"/>
            <a:chExt cx="763" cy="768"/>
          </a:xfrm>
        </p:grpSpPr>
        <p:sp>
          <p:nvSpPr>
            <p:cNvPr id="84" name="Oval 46"/>
            <p:cNvSpPr/>
            <p:nvPr/>
          </p:nvSpPr>
          <p:spPr bwMode="auto">
            <a:xfrm>
              <a:off x="0" y="0"/>
              <a:ext cx="763" cy="76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2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85" name="Rectangle 47"/>
            <p:cNvSpPr/>
            <p:nvPr/>
          </p:nvSpPr>
          <p:spPr bwMode="auto">
            <a:xfrm>
              <a:off x="121" y="214"/>
              <a:ext cx="552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200" kern="0" dirty="0" smtClean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5</a:t>
              </a:r>
            </a:p>
          </p:txBody>
        </p:sp>
      </p:grpSp>
      <p:grpSp>
        <p:nvGrpSpPr>
          <p:cNvPr id="86" name="Group 48"/>
          <p:cNvGrpSpPr/>
          <p:nvPr/>
        </p:nvGrpSpPr>
        <p:grpSpPr bwMode="auto">
          <a:xfrm>
            <a:off x="7736132" y="4293045"/>
            <a:ext cx="479513" cy="476045"/>
            <a:chOff x="0" y="0"/>
            <a:chExt cx="763" cy="768"/>
          </a:xfrm>
        </p:grpSpPr>
        <p:sp>
          <p:nvSpPr>
            <p:cNvPr id="87" name="Oval 49"/>
            <p:cNvSpPr/>
            <p:nvPr/>
          </p:nvSpPr>
          <p:spPr bwMode="auto">
            <a:xfrm>
              <a:off x="0" y="0"/>
              <a:ext cx="763" cy="7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2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88" name="Rectangle 50"/>
            <p:cNvSpPr/>
            <p:nvPr/>
          </p:nvSpPr>
          <p:spPr bwMode="auto">
            <a:xfrm>
              <a:off x="113" y="214"/>
              <a:ext cx="552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200" kern="0" dirty="0" smtClean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6</a:t>
              </a:r>
            </a:p>
          </p:txBody>
        </p:sp>
      </p:grpSp>
      <p:sp>
        <p:nvSpPr>
          <p:cNvPr id="96" name="Rectangle 45"/>
          <p:cNvSpPr/>
          <p:nvPr/>
        </p:nvSpPr>
        <p:spPr bwMode="auto">
          <a:xfrm>
            <a:off x="1986714" y="575791"/>
            <a:ext cx="7588294" cy="594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工作存在不足</a:t>
            </a:r>
            <a:endParaRPr lang="en-US" altLang="zh-CN" sz="3600" b="1" dirty="0">
              <a:solidFill>
                <a:srgbClr val="000000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97" name="Rectangle 14"/>
          <p:cNvSpPr/>
          <p:nvPr/>
        </p:nvSpPr>
        <p:spPr bwMode="auto">
          <a:xfrm>
            <a:off x="1296541" y="1130297"/>
            <a:ext cx="8968640" cy="453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200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字以内，</a:t>
            </a:r>
            <a:endParaRPr lang="en-US" altLang="zh-CN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据统计每页幻灯片的最好控制在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5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分钟之内。</a:t>
            </a:r>
            <a:endParaRPr lang="en-US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</p:spTree>
  </p:cSld>
  <p:clrMapOvr>
    <a:masterClrMapping/>
  </p:clrMapOvr>
  <p:transition spd="slow" advTm="43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96" grpId="0"/>
      <p:bldP spid="9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矩形 136"/>
          <p:cNvSpPr/>
          <p:nvPr/>
        </p:nvSpPr>
        <p:spPr bwMode="auto">
          <a:xfrm>
            <a:off x="0" y="0"/>
            <a:ext cx="11664950" cy="6480175"/>
          </a:xfrm>
          <a:prstGeom prst="rect">
            <a:avLst/>
          </a:prstGeom>
          <a:solidFill>
            <a:srgbClr val="000000">
              <a:alpha val="80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3718" tIns="61859" rIns="123718" bIns="61859" numCol="1" rtlCol="0" anchor="t" anchorCtr="0" compatLnSpc="1"/>
          <a:lstStyle/>
          <a:p>
            <a:pPr algn="ctr" defTabSz="123698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76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cxnSp>
        <p:nvCxnSpPr>
          <p:cNvPr id="69" name="Elbow Connector 91"/>
          <p:cNvCxnSpPr/>
          <p:nvPr/>
        </p:nvCxnSpPr>
        <p:spPr>
          <a:xfrm rot="5400000" flipH="1" flipV="1">
            <a:off x="2831759" y="3390205"/>
            <a:ext cx="15653" cy="1980526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70" name="Elbow Connector 92"/>
          <p:cNvCxnSpPr/>
          <p:nvPr/>
        </p:nvCxnSpPr>
        <p:spPr>
          <a:xfrm rot="16200000" flipH="1">
            <a:off x="4804363" y="4173342"/>
            <a:ext cx="15653" cy="1980526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71" name="Elbow Connector 93"/>
          <p:cNvCxnSpPr/>
          <p:nvPr/>
        </p:nvCxnSpPr>
        <p:spPr>
          <a:xfrm rot="5400000" flipH="1" flipV="1">
            <a:off x="6784891" y="3390205"/>
            <a:ext cx="15653" cy="1980526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72" name="Elbow Connector 94"/>
          <p:cNvCxnSpPr/>
          <p:nvPr/>
        </p:nvCxnSpPr>
        <p:spPr>
          <a:xfrm rot="16200000" flipH="1">
            <a:off x="4801773" y="1957223"/>
            <a:ext cx="20833" cy="1980526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73" name="Elbow Connector 95"/>
          <p:cNvCxnSpPr/>
          <p:nvPr/>
        </p:nvCxnSpPr>
        <p:spPr>
          <a:xfrm rot="5400000" flipH="1" flipV="1">
            <a:off x="6784107" y="1166085"/>
            <a:ext cx="17220" cy="1980526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74" name="Elbow Connector 96"/>
          <p:cNvCxnSpPr/>
          <p:nvPr/>
        </p:nvCxnSpPr>
        <p:spPr>
          <a:xfrm rot="16200000" flipH="1">
            <a:off x="8762828" y="1957226"/>
            <a:ext cx="20833" cy="1980526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75" name="Elbow Connector 97"/>
          <p:cNvCxnSpPr>
            <a:stCxn id="122" idx="6"/>
            <a:endCxn id="134" idx="2"/>
          </p:cNvCxnSpPr>
          <p:nvPr/>
        </p:nvCxnSpPr>
        <p:spPr>
          <a:xfrm flipH="1">
            <a:off x="1448450" y="2546613"/>
            <a:ext cx="8704625" cy="2232118"/>
          </a:xfrm>
          <a:prstGeom prst="bentConnector5">
            <a:avLst>
              <a:gd name="adj1" fmla="val -3277"/>
              <a:gd name="adj2" fmla="val 50000"/>
              <a:gd name="adj3" fmla="val 103277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76" name="Elbow Connector 98"/>
          <p:cNvCxnSpPr/>
          <p:nvPr/>
        </p:nvCxnSpPr>
        <p:spPr>
          <a:xfrm rot="5400000" flipH="1" flipV="1">
            <a:off x="2823048" y="1166085"/>
            <a:ext cx="17220" cy="1980526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cxnSp>
        <p:nvCxnSpPr>
          <p:cNvPr id="77" name="Elbow Connector 99"/>
          <p:cNvCxnSpPr/>
          <p:nvPr/>
        </p:nvCxnSpPr>
        <p:spPr>
          <a:xfrm rot="16200000" flipH="1">
            <a:off x="8762038" y="4173343"/>
            <a:ext cx="15653" cy="1980526"/>
          </a:xfrm>
          <a:prstGeom prst="bentConnector3">
            <a:avLst>
              <a:gd name="adj1" fmla="val 1800000"/>
            </a:avLst>
          </a:prstGeom>
          <a:noFill/>
          <a:ln w="9525" cap="flat" cmpd="sng" algn="ctr">
            <a:solidFill>
              <a:srgbClr val="FFFFFF"/>
            </a:solidFill>
            <a:prstDash val="solid"/>
          </a:ln>
          <a:effectLst/>
        </p:spPr>
      </p:cxnSp>
      <p:grpSp>
        <p:nvGrpSpPr>
          <p:cNvPr id="78" name="Group 4"/>
          <p:cNvGrpSpPr/>
          <p:nvPr/>
        </p:nvGrpSpPr>
        <p:grpSpPr>
          <a:xfrm>
            <a:off x="2186546" y="2013175"/>
            <a:ext cx="1242428" cy="944282"/>
            <a:chOff x="1714004" y="1597914"/>
            <a:chExt cx="973923" cy="749504"/>
          </a:xfrm>
        </p:grpSpPr>
        <p:sp>
          <p:nvSpPr>
            <p:cNvPr id="79" name="Rectangle 109"/>
            <p:cNvSpPr/>
            <p:nvPr/>
          </p:nvSpPr>
          <p:spPr>
            <a:xfrm>
              <a:off x="1714004" y="1770280"/>
              <a:ext cx="973923" cy="5771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FFFFFF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此处添加详细文本描述，建议与标题相关</a:t>
              </a:r>
              <a:endParaRPr lang="en-US" sz="11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1714004" y="1597914"/>
              <a:ext cx="952327" cy="249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altLang="zh-CN" sz="1600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sp>
        <p:nvSpPr>
          <p:cNvPr id="81" name="TextBox 80"/>
          <p:cNvSpPr txBox="1"/>
          <p:nvPr/>
        </p:nvSpPr>
        <p:spPr>
          <a:xfrm rot="16200000">
            <a:off x="851092" y="2337562"/>
            <a:ext cx="660221" cy="371147"/>
          </a:xfrm>
          <a:prstGeom prst="rect">
            <a:avLst/>
          </a:prstGeom>
          <a:noFill/>
        </p:spPr>
        <p:txBody>
          <a:bodyPr wrap="none" lIns="123718" tIns="61859" rIns="123718" bIns="61859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开始</a:t>
            </a:r>
            <a:endParaRPr lang="en-US" sz="1600" dirty="0">
              <a:solidFill>
                <a:srgbClr val="FFFFFF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82" name="TextBox 81"/>
          <p:cNvSpPr txBox="1"/>
          <p:nvPr/>
        </p:nvSpPr>
        <p:spPr>
          <a:xfrm rot="5400000">
            <a:off x="10074982" y="4585522"/>
            <a:ext cx="660221" cy="371147"/>
          </a:xfrm>
          <a:prstGeom prst="rect">
            <a:avLst/>
          </a:prstGeom>
          <a:noFill/>
        </p:spPr>
        <p:txBody>
          <a:bodyPr wrap="none" lIns="123718" tIns="61859" rIns="123718" bIns="61859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当前</a:t>
            </a:r>
            <a:endParaRPr lang="en-US" sz="1600" dirty="0">
              <a:solidFill>
                <a:srgbClr val="FFFFFF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85" name="Group 158"/>
          <p:cNvGrpSpPr/>
          <p:nvPr/>
        </p:nvGrpSpPr>
        <p:grpSpPr>
          <a:xfrm>
            <a:off x="4176861" y="2013175"/>
            <a:ext cx="1242428" cy="944282"/>
            <a:chOff x="1714004" y="1597914"/>
            <a:chExt cx="973923" cy="749504"/>
          </a:xfrm>
        </p:grpSpPr>
        <p:sp>
          <p:nvSpPr>
            <p:cNvPr id="86" name="Rectangle 159"/>
            <p:cNvSpPr/>
            <p:nvPr/>
          </p:nvSpPr>
          <p:spPr>
            <a:xfrm>
              <a:off x="1714004" y="1770280"/>
              <a:ext cx="973923" cy="5771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FFFFFF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此处添加详细文本描述，建议与标题相关</a:t>
              </a:r>
              <a:endParaRPr lang="en-US" sz="11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1714004" y="1597914"/>
              <a:ext cx="952327" cy="249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altLang="zh-CN" sz="1600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88" name="Group 161"/>
          <p:cNvGrpSpPr/>
          <p:nvPr/>
        </p:nvGrpSpPr>
        <p:grpSpPr>
          <a:xfrm>
            <a:off x="6205287" y="2013175"/>
            <a:ext cx="1242428" cy="944282"/>
            <a:chOff x="1714004" y="1597914"/>
            <a:chExt cx="973923" cy="749504"/>
          </a:xfrm>
        </p:grpSpPr>
        <p:sp>
          <p:nvSpPr>
            <p:cNvPr id="89" name="Rectangle 162"/>
            <p:cNvSpPr/>
            <p:nvPr/>
          </p:nvSpPr>
          <p:spPr>
            <a:xfrm>
              <a:off x="1714004" y="1770280"/>
              <a:ext cx="973923" cy="5771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FFFFFF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此处添加详细文本描述，建议与标题相关</a:t>
              </a:r>
              <a:endParaRPr lang="en-US" sz="11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1714004" y="1597914"/>
              <a:ext cx="952327" cy="249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altLang="zh-CN" sz="1600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91" name="Group 164"/>
          <p:cNvGrpSpPr/>
          <p:nvPr/>
        </p:nvGrpSpPr>
        <p:grpSpPr>
          <a:xfrm>
            <a:off x="8202555" y="2013175"/>
            <a:ext cx="1242428" cy="944282"/>
            <a:chOff x="1714004" y="1597914"/>
            <a:chExt cx="973923" cy="749504"/>
          </a:xfrm>
        </p:grpSpPr>
        <p:sp>
          <p:nvSpPr>
            <p:cNvPr id="92" name="Rectangle 165"/>
            <p:cNvSpPr/>
            <p:nvPr/>
          </p:nvSpPr>
          <p:spPr>
            <a:xfrm>
              <a:off x="1714004" y="1770280"/>
              <a:ext cx="973923" cy="5771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FFFFFF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此处添加详细文本描述，建议与标题相关</a:t>
              </a:r>
              <a:endParaRPr lang="en-US" sz="11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1714004" y="1597914"/>
              <a:ext cx="952327" cy="249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altLang="zh-CN" sz="1600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94" name="Group 167"/>
          <p:cNvGrpSpPr/>
          <p:nvPr/>
        </p:nvGrpSpPr>
        <p:grpSpPr>
          <a:xfrm>
            <a:off x="2264418" y="4228637"/>
            <a:ext cx="1242428" cy="944282"/>
            <a:chOff x="1714004" y="1597914"/>
            <a:chExt cx="973923" cy="749504"/>
          </a:xfrm>
        </p:grpSpPr>
        <p:sp>
          <p:nvSpPr>
            <p:cNvPr id="95" name="Rectangle 168"/>
            <p:cNvSpPr/>
            <p:nvPr/>
          </p:nvSpPr>
          <p:spPr>
            <a:xfrm>
              <a:off x="1714004" y="1770280"/>
              <a:ext cx="973923" cy="5771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FFFFFF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此处添加详细文本描述，建议与标题相关</a:t>
              </a:r>
              <a:endParaRPr lang="en-US" sz="11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1714004" y="1597914"/>
              <a:ext cx="952327" cy="249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altLang="zh-CN" sz="1600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97" name="Group 170"/>
          <p:cNvGrpSpPr/>
          <p:nvPr/>
        </p:nvGrpSpPr>
        <p:grpSpPr>
          <a:xfrm>
            <a:off x="4176861" y="4228637"/>
            <a:ext cx="1242428" cy="944282"/>
            <a:chOff x="1714004" y="1597914"/>
            <a:chExt cx="973923" cy="749504"/>
          </a:xfrm>
        </p:grpSpPr>
        <p:sp>
          <p:nvSpPr>
            <p:cNvPr id="98" name="Rectangle 171"/>
            <p:cNvSpPr/>
            <p:nvPr/>
          </p:nvSpPr>
          <p:spPr>
            <a:xfrm>
              <a:off x="1714004" y="1770280"/>
              <a:ext cx="973923" cy="5771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FFFFFF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此处添加详细文本描述，建议与标题相关</a:t>
              </a:r>
              <a:endParaRPr lang="en-US" sz="11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1714004" y="1597914"/>
              <a:ext cx="952327" cy="249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altLang="zh-CN" sz="1600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100" name="Group 173"/>
          <p:cNvGrpSpPr/>
          <p:nvPr/>
        </p:nvGrpSpPr>
        <p:grpSpPr>
          <a:xfrm>
            <a:off x="6171503" y="4228637"/>
            <a:ext cx="1242428" cy="944282"/>
            <a:chOff x="1714004" y="1597914"/>
            <a:chExt cx="973923" cy="749504"/>
          </a:xfrm>
        </p:grpSpPr>
        <p:sp>
          <p:nvSpPr>
            <p:cNvPr id="101" name="Rectangle 174"/>
            <p:cNvSpPr/>
            <p:nvPr/>
          </p:nvSpPr>
          <p:spPr>
            <a:xfrm>
              <a:off x="1714004" y="1770280"/>
              <a:ext cx="973923" cy="5771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FFFFFF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此处添加详细文本描述，建议与标题相关</a:t>
              </a:r>
              <a:endParaRPr lang="en-US" sz="11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1714004" y="1597914"/>
              <a:ext cx="952327" cy="249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altLang="zh-CN" sz="1600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103" name="Group 176"/>
          <p:cNvGrpSpPr/>
          <p:nvPr/>
        </p:nvGrpSpPr>
        <p:grpSpPr>
          <a:xfrm>
            <a:off x="8175005" y="4228637"/>
            <a:ext cx="1242428" cy="944282"/>
            <a:chOff x="1714004" y="1597914"/>
            <a:chExt cx="973923" cy="749504"/>
          </a:xfrm>
        </p:grpSpPr>
        <p:sp>
          <p:nvSpPr>
            <p:cNvPr id="104" name="Rectangle 177"/>
            <p:cNvSpPr/>
            <p:nvPr/>
          </p:nvSpPr>
          <p:spPr>
            <a:xfrm>
              <a:off x="1714004" y="1770280"/>
              <a:ext cx="973923" cy="5771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FFFFFF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此处添加详细文本描述，建议与标题相关</a:t>
              </a:r>
              <a:endParaRPr lang="en-US" sz="11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1714004" y="1597914"/>
              <a:ext cx="952327" cy="2491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添加标题</a:t>
              </a:r>
              <a:endParaRPr lang="en-US" altLang="zh-CN" sz="1600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106" name="Group 1"/>
          <p:cNvGrpSpPr/>
          <p:nvPr/>
        </p:nvGrpSpPr>
        <p:grpSpPr>
          <a:xfrm>
            <a:off x="1431617" y="2158536"/>
            <a:ext cx="785897" cy="776152"/>
            <a:chOff x="1122225" y="1713292"/>
            <a:chExt cx="616054" cy="616054"/>
          </a:xfrm>
        </p:grpSpPr>
        <p:sp>
          <p:nvSpPr>
            <p:cNvPr id="107" name="Oval 132"/>
            <p:cNvSpPr/>
            <p:nvPr/>
          </p:nvSpPr>
          <p:spPr>
            <a:xfrm>
              <a:off x="1122225" y="1713292"/>
              <a:ext cx="616054" cy="616054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108" name="Freeform 6"/>
            <p:cNvSpPr>
              <a:spLocks noEditPoints="1"/>
            </p:cNvSpPr>
            <p:nvPr/>
          </p:nvSpPr>
          <p:spPr bwMode="auto">
            <a:xfrm>
              <a:off x="1285043" y="1859394"/>
              <a:ext cx="296863" cy="323850"/>
            </a:xfrm>
            <a:custGeom>
              <a:avLst/>
              <a:gdLst>
                <a:gd name="T0" fmla="*/ 70 w 140"/>
                <a:gd name="T1" fmla="*/ 153 h 153"/>
                <a:gd name="T2" fmla="*/ 0 w 140"/>
                <a:gd name="T3" fmla="*/ 82 h 153"/>
                <a:gd name="T4" fmla="*/ 28 w 140"/>
                <a:gd name="T5" fmla="*/ 26 h 153"/>
                <a:gd name="T6" fmla="*/ 44 w 140"/>
                <a:gd name="T7" fmla="*/ 28 h 153"/>
                <a:gd name="T8" fmla="*/ 42 w 140"/>
                <a:gd name="T9" fmla="*/ 45 h 153"/>
                <a:gd name="T10" fmla="*/ 23 w 140"/>
                <a:gd name="T11" fmla="*/ 82 h 153"/>
                <a:gd name="T12" fmla="*/ 70 w 140"/>
                <a:gd name="T13" fmla="*/ 129 h 153"/>
                <a:gd name="T14" fmla="*/ 117 w 140"/>
                <a:gd name="T15" fmla="*/ 82 h 153"/>
                <a:gd name="T16" fmla="*/ 98 w 140"/>
                <a:gd name="T17" fmla="*/ 45 h 153"/>
                <a:gd name="T18" fmla="*/ 96 w 140"/>
                <a:gd name="T19" fmla="*/ 28 h 153"/>
                <a:gd name="T20" fmla="*/ 112 w 140"/>
                <a:gd name="T21" fmla="*/ 26 h 153"/>
                <a:gd name="T22" fmla="*/ 140 w 140"/>
                <a:gd name="T23" fmla="*/ 82 h 153"/>
                <a:gd name="T24" fmla="*/ 70 w 140"/>
                <a:gd name="T25" fmla="*/ 153 h 153"/>
                <a:gd name="T26" fmla="*/ 82 w 140"/>
                <a:gd name="T27" fmla="*/ 71 h 153"/>
                <a:gd name="T28" fmla="*/ 70 w 140"/>
                <a:gd name="T29" fmla="*/ 82 h 153"/>
                <a:gd name="T30" fmla="*/ 58 w 140"/>
                <a:gd name="T31" fmla="*/ 71 h 153"/>
                <a:gd name="T32" fmla="*/ 58 w 140"/>
                <a:gd name="T33" fmla="*/ 12 h 153"/>
                <a:gd name="T34" fmla="*/ 70 w 140"/>
                <a:gd name="T35" fmla="*/ 0 h 153"/>
                <a:gd name="T36" fmla="*/ 82 w 140"/>
                <a:gd name="T37" fmla="*/ 12 h 153"/>
                <a:gd name="T38" fmla="*/ 82 w 140"/>
                <a:gd name="T39" fmla="*/ 7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40" h="153">
                  <a:moveTo>
                    <a:pt x="70" y="153"/>
                  </a:moveTo>
                  <a:cubicBezTo>
                    <a:pt x="31" y="153"/>
                    <a:pt x="0" y="121"/>
                    <a:pt x="0" y="82"/>
                  </a:cubicBezTo>
                  <a:cubicBezTo>
                    <a:pt x="0" y="60"/>
                    <a:pt x="10" y="40"/>
                    <a:pt x="28" y="26"/>
                  </a:cubicBezTo>
                  <a:cubicBezTo>
                    <a:pt x="33" y="22"/>
                    <a:pt x="40" y="23"/>
                    <a:pt x="44" y="28"/>
                  </a:cubicBezTo>
                  <a:cubicBezTo>
                    <a:pt x="48" y="34"/>
                    <a:pt x="47" y="41"/>
                    <a:pt x="42" y="45"/>
                  </a:cubicBezTo>
                  <a:cubicBezTo>
                    <a:pt x="30" y="54"/>
                    <a:pt x="23" y="67"/>
                    <a:pt x="23" y="82"/>
                  </a:cubicBezTo>
                  <a:cubicBezTo>
                    <a:pt x="23" y="108"/>
                    <a:pt x="44" y="129"/>
                    <a:pt x="70" y="129"/>
                  </a:cubicBezTo>
                  <a:cubicBezTo>
                    <a:pt x="96" y="129"/>
                    <a:pt x="117" y="108"/>
                    <a:pt x="117" y="82"/>
                  </a:cubicBezTo>
                  <a:cubicBezTo>
                    <a:pt x="117" y="67"/>
                    <a:pt x="110" y="54"/>
                    <a:pt x="98" y="45"/>
                  </a:cubicBezTo>
                  <a:cubicBezTo>
                    <a:pt x="93" y="41"/>
                    <a:pt x="92" y="34"/>
                    <a:pt x="96" y="28"/>
                  </a:cubicBezTo>
                  <a:cubicBezTo>
                    <a:pt x="100" y="23"/>
                    <a:pt x="107" y="22"/>
                    <a:pt x="112" y="26"/>
                  </a:cubicBezTo>
                  <a:cubicBezTo>
                    <a:pt x="130" y="40"/>
                    <a:pt x="140" y="60"/>
                    <a:pt x="140" y="82"/>
                  </a:cubicBezTo>
                  <a:cubicBezTo>
                    <a:pt x="140" y="121"/>
                    <a:pt x="109" y="153"/>
                    <a:pt x="70" y="153"/>
                  </a:cubicBezTo>
                  <a:close/>
                  <a:moveTo>
                    <a:pt x="82" y="71"/>
                  </a:moveTo>
                  <a:cubicBezTo>
                    <a:pt x="82" y="77"/>
                    <a:pt x="77" y="82"/>
                    <a:pt x="70" y="82"/>
                  </a:cubicBezTo>
                  <a:cubicBezTo>
                    <a:pt x="64" y="82"/>
                    <a:pt x="58" y="77"/>
                    <a:pt x="58" y="71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8" y="6"/>
                    <a:pt x="64" y="0"/>
                    <a:pt x="70" y="0"/>
                  </a:cubicBezTo>
                  <a:cubicBezTo>
                    <a:pt x="77" y="0"/>
                    <a:pt x="82" y="6"/>
                    <a:pt x="82" y="12"/>
                  </a:cubicBezTo>
                  <a:lnTo>
                    <a:pt x="82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109" name="Group 19"/>
          <p:cNvGrpSpPr/>
          <p:nvPr/>
        </p:nvGrpSpPr>
        <p:grpSpPr>
          <a:xfrm>
            <a:off x="5392676" y="4390655"/>
            <a:ext cx="785897" cy="776152"/>
            <a:chOff x="4227247" y="3484988"/>
            <a:chExt cx="616054" cy="616054"/>
          </a:xfrm>
        </p:grpSpPr>
        <p:sp>
          <p:nvSpPr>
            <p:cNvPr id="110" name="Oval 102"/>
            <p:cNvSpPr/>
            <p:nvPr/>
          </p:nvSpPr>
          <p:spPr>
            <a:xfrm>
              <a:off x="4227247" y="3484988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111" name="Freeform 7"/>
            <p:cNvSpPr>
              <a:spLocks noEditPoints="1"/>
            </p:cNvSpPr>
            <p:nvPr/>
          </p:nvSpPr>
          <p:spPr bwMode="auto">
            <a:xfrm>
              <a:off x="4383797" y="3652031"/>
              <a:ext cx="296863" cy="298450"/>
            </a:xfrm>
            <a:custGeom>
              <a:avLst/>
              <a:gdLst>
                <a:gd name="T0" fmla="*/ 140 w 140"/>
                <a:gd name="T1" fmla="*/ 81 h 141"/>
                <a:gd name="T2" fmla="*/ 138 w 140"/>
                <a:gd name="T3" fmla="*/ 84 h 141"/>
                <a:gd name="T4" fmla="*/ 121 w 140"/>
                <a:gd name="T5" fmla="*/ 87 h 141"/>
                <a:gd name="T6" fmla="*/ 117 w 140"/>
                <a:gd name="T7" fmla="*/ 95 h 141"/>
                <a:gd name="T8" fmla="*/ 127 w 140"/>
                <a:gd name="T9" fmla="*/ 108 h 141"/>
                <a:gd name="T10" fmla="*/ 128 w 140"/>
                <a:gd name="T11" fmla="*/ 110 h 141"/>
                <a:gd name="T12" fmla="*/ 127 w 140"/>
                <a:gd name="T13" fmla="*/ 112 h 141"/>
                <a:gd name="T14" fmla="*/ 109 w 140"/>
                <a:gd name="T15" fmla="*/ 128 h 141"/>
                <a:gd name="T16" fmla="*/ 107 w 140"/>
                <a:gd name="T17" fmla="*/ 128 h 141"/>
                <a:gd name="T18" fmla="*/ 94 w 140"/>
                <a:gd name="T19" fmla="*/ 118 h 141"/>
                <a:gd name="T20" fmla="*/ 86 w 140"/>
                <a:gd name="T21" fmla="*/ 121 h 141"/>
                <a:gd name="T22" fmla="*/ 83 w 140"/>
                <a:gd name="T23" fmla="*/ 138 h 141"/>
                <a:gd name="T24" fmla="*/ 80 w 140"/>
                <a:gd name="T25" fmla="*/ 141 h 141"/>
                <a:gd name="T26" fmla="*/ 60 w 140"/>
                <a:gd name="T27" fmla="*/ 141 h 141"/>
                <a:gd name="T28" fmla="*/ 57 w 140"/>
                <a:gd name="T29" fmla="*/ 138 h 141"/>
                <a:gd name="T30" fmla="*/ 54 w 140"/>
                <a:gd name="T31" fmla="*/ 121 h 141"/>
                <a:gd name="T32" fmla="*/ 46 w 140"/>
                <a:gd name="T33" fmla="*/ 118 h 141"/>
                <a:gd name="T34" fmla="*/ 33 w 140"/>
                <a:gd name="T35" fmla="*/ 128 h 141"/>
                <a:gd name="T36" fmla="*/ 31 w 140"/>
                <a:gd name="T37" fmla="*/ 128 h 141"/>
                <a:gd name="T38" fmla="*/ 28 w 140"/>
                <a:gd name="T39" fmla="*/ 127 h 141"/>
                <a:gd name="T40" fmla="*/ 13 w 140"/>
                <a:gd name="T41" fmla="*/ 112 h 141"/>
                <a:gd name="T42" fmla="*/ 13 w 140"/>
                <a:gd name="T43" fmla="*/ 110 h 141"/>
                <a:gd name="T44" fmla="*/ 13 w 140"/>
                <a:gd name="T45" fmla="*/ 108 h 141"/>
                <a:gd name="T46" fmla="*/ 23 w 140"/>
                <a:gd name="T47" fmla="*/ 95 h 141"/>
                <a:gd name="T48" fmla="*/ 19 w 140"/>
                <a:gd name="T49" fmla="*/ 86 h 141"/>
                <a:gd name="T50" fmla="*/ 2 w 140"/>
                <a:gd name="T51" fmla="*/ 84 h 141"/>
                <a:gd name="T52" fmla="*/ 0 w 140"/>
                <a:gd name="T53" fmla="*/ 80 h 141"/>
                <a:gd name="T54" fmla="*/ 0 w 140"/>
                <a:gd name="T55" fmla="*/ 60 h 141"/>
                <a:gd name="T56" fmla="*/ 2 w 140"/>
                <a:gd name="T57" fmla="*/ 57 h 141"/>
                <a:gd name="T58" fmla="*/ 19 w 140"/>
                <a:gd name="T59" fmla="*/ 54 h 141"/>
                <a:gd name="T60" fmla="*/ 23 w 140"/>
                <a:gd name="T61" fmla="*/ 46 h 141"/>
                <a:gd name="T62" fmla="*/ 13 w 140"/>
                <a:gd name="T63" fmla="*/ 33 h 141"/>
                <a:gd name="T64" fmla="*/ 12 w 140"/>
                <a:gd name="T65" fmla="*/ 31 h 141"/>
                <a:gd name="T66" fmla="*/ 13 w 140"/>
                <a:gd name="T67" fmla="*/ 29 h 141"/>
                <a:gd name="T68" fmla="*/ 31 w 140"/>
                <a:gd name="T69" fmla="*/ 12 h 141"/>
                <a:gd name="T70" fmla="*/ 33 w 140"/>
                <a:gd name="T71" fmla="*/ 13 h 141"/>
                <a:gd name="T72" fmla="*/ 46 w 140"/>
                <a:gd name="T73" fmla="*/ 23 h 141"/>
                <a:gd name="T74" fmla="*/ 54 w 140"/>
                <a:gd name="T75" fmla="*/ 20 h 141"/>
                <a:gd name="T76" fmla="*/ 57 w 140"/>
                <a:gd name="T77" fmla="*/ 3 h 141"/>
                <a:gd name="T78" fmla="*/ 60 w 140"/>
                <a:gd name="T79" fmla="*/ 0 h 141"/>
                <a:gd name="T80" fmla="*/ 80 w 140"/>
                <a:gd name="T81" fmla="*/ 0 h 141"/>
                <a:gd name="T82" fmla="*/ 83 w 140"/>
                <a:gd name="T83" fmla="*/ 3 h 141"/>
                <a:gd name="T84" fmla="*/ 86 w 140"/>
                <a:gd name="T85" fmla="*/ 20 h 141"/>
                <a:gd name="T86" fmla="*/ 94 w 140"/>
                <a:gd name="T87" fmla="*/ 23 h 141"/>
                <a:gd name="T88" fmla="*/ 107 w 140"/>
                <a:gd name="T89" fmla="*/ 13 h 141"/>
                <a:gd name="T90" fmla="*/ 109 w 140"/>
                <a:gd name="T91" fmla="*/ 12 h 141"/>
                <a:gd name="T92" fmla="*/ 112 w 140"/>
                <a:gd name="T93" fmla="*/ 13 h 141"/>
                <a:gd name="T94" fmla="*/ 127 w 140"/>
                <a:gd name="T95" fmla="*/ 29 h 141"/>
                <a:gd name="T96" fmla="*/ 127 w 140"/>
                <a:gd name="T97" fmla="*/ 31 h 141"/>
                <a:gd name="T98" fmla="*/ 127 w 140"/>
                <a:gd name="T99" fmla="*/ 33 h 141"/>
                <a:gd name="T100" fmla="*/ 117 w 140"/>
                <a:gd name="T101" fmla="*/ 46 h 141"/>
                <a:gd name="T102" fmla="*/ 121 w 140"/>
                <a:gd name="T103" fmla="*/ 55 h 141"/>
                <a:gd name="T104" fmla="*/ 138 w 140"/>
                <a:gd name="T105" fmla="*/ 57 h 141"/>
                <a:gd name="T106" fmla="*/ 140 w 140"/>
                <a:gd name="T107" fmla="*/ 60 h 141"/>
                <a:gd name="T108" fmla="*/ 140 w 140"/>
                <a:gd name="T109" fmla="*/ 81 h 141"/>
                <a:gd name="T110" fmla="*/ 70 w 140"/>
                <a:gd name="T111" fmla="*/ 47 h 141"/>
                <a:gd name="T112" fmla="*/ 47 w 140"/>
                <a:gd name="T113" fmla="*/ 70 h 141"/>
                <a:gd name="T114" fmla="*/ 70 w 140"/>
                <a:gd name="T115" fmla="*/ 94 h 141"/>
                <a:gd name="T116" fmla="*/ 93 w 140"/>
                <a:gd name="T117" fmla="*/ 70 h 141"/>
                <a:gd name="T118" fmla="*/ 70 w 140"/>
                <a:gd name="T119" fmla="*/ 47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0" h="141">
                  <a:moveTo>
                    <a:pt x="140" y="81"/>
                  </a:moveTo>
                  <a:cubicBezTo>
                    <a:pt x="140" y="82"/>
                    <a:pt x="139" y="84"/>
                    <a:pt x="138" y="84"/>
                  </a:cubicBezTo>
                  <a:cubicBezTo>
                    <a:pt x="121" y="87"/>
                    <a:pt x="121" y="87"/>
                    <a:pt x="121" y="87"/>
                  </a:cubicBezTo>
                  <a:cubicBezTo>
                    <a:pt x="120" y="90"/>
                    <a:pt x="119" y="92"/>
                    <a:pt x="117" y="95"/>
                  </a:cubicBezTo>
                  <a:cubicBezTo>
                    <a:pt x="120" y="99"/>
                    <a:pt x="124" y="103"/>
                    <a:pt x="127" y="108"/>
                  </a:cubicBezTo>
                  <a:cubicBezTo>
                    <a:pt x="128" y="108"/>
                    <a:pt x="128" y="109"/>
                    <a:pt x="128" y="110"/>
                  </a:cubicBezTo>
                  <a:cubicBezTo>
                    <a:pt x="128" y="111"/>
                    <a:pt x="128" y="111"/>
                    <a:pt x="127" y="112"/>
                  </a:cubicBezTo>
                  <a:cubicBezTo>
                    <a:pt x="125" y="115"/>
                    <a:pt x="113" y="128"/>
                    <a:pt x="109" y="128"/>
                  </a:cubicBezTo>
                  <a:cubicBezTo>
                    <a:pt x="109" y="128"/>
                    <a:pt x="108" y="128"/>
                    <a:pt x="107" y="128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92" y="119"/>
                    <a:pt x="89" y="120"/>
                    <a:pt x="86" y="121"/>
                  </a:cubicBezTo>
                  <a:cubicBezTo>
                    <a:pt x="85" y="127"/>
                    <a:pt x="85" y="133"/>
                    <a:pt x="83" y="138"/>
                  </a:cubicBezTo>
                  <a:cubicBezTo>
                    <a:pt x="83" y="140"/>
                    <a:pt x="82" y="141"/>
                    <a:pt x="80" y="141"/>
                  </a:cubicBezTo>
                  <a:cubicBezTo>
                    <a:pt x="60" y="141"/>
                    <a:pt x="60" y="141"/>
                    <a:pt x="60" y="141"/>
                  </a:cubicBezTo>
                  <a:cubicBezTo>
                    <a:pt x="58" y="141"/>
                    <a:pt x="57" y="140"/>
                    <a:pt x="57" y="138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1" y="120"/>
                    <a:pt x="48" y="119"/>
                    <a:pt x="46" y="118"/>
                  </a:cubicBezTo>
                  <a:cubicBezTo>
                    <a:pt x="33" y="128"/>
                    <a:pt x="33" y="128"/>
                    <a:pt x="33" y="128"/>
                  </a:cubicBezTo>
                  <a:cubicBezTo>
                    <a:pt x="32" y="128"/>
                    <a:pt x="31" y="128"/>
                    <a:pt x="31" y="128"/>
                  </a:cubicBezTo>
                  <a:cubicBezTo>
                    <a:pt x="30" y="128"/>
                    <a:pt x="29" y="128"/>
                    <a:pt x="28" y="127"/>
                  </a:cubicBezTo>
                  <a:cubicBezTo>
                    <a:pt x="23" y="123"/>
                    <a:pt x="17" y="117"/>
                    <a:pt x="13" y="112"/>
                  </a:cubicBezTo>
                  <a:cubicBezTo>
                    <a:pt x="13" y="111"/>
                    <a:pt x="13" y="111"/>
                    <a:pt x="13" y="110"/>
                  </a:cubicBezTo>
                  <a:cubicBezTo>
                    <a:pt x="13" y="109"/>
                    <a:pt x="13" y="108"/>
                    <a:pt x="13" y="108"/>
                  </a:cubicBezTo>
                  <a:cubicBezTo>
                    <a:pt x="16" y="104"/>
                    <a:pt x="20" y="100"/>
                    <a:pt x="23" y="95"/>
                  </a:cubicBezTo>
                  <a:cubicBezTo>
                    <a:pt x="21" y="92"/>
                    <a:pt x="20" y="89"/>
                    <a:pt x="19" y="86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1" y="83"/>
                    <a:pt x="0" y="82"/>
                    <a:pt x="0" y="8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59"/>
                    <a:pt x="1" y="57"/>
                    <a:pt x="2" y="57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1"/>
                    <a:pt x="21" y="49"/>
                    <a:pt x="23" y="46"/>
                  </a:cubicBezTo>
                  <a:cubicBezTo>
                    <a:pt x="20" y="41"/>
                    <a:pt x="16" y="37"/>
                    <a:pt x="13" y="33"/>
                  </a:cubicBezTo>
                  <a:cubicBezTo>
                    <a:pt x="12" y="33"/>
                    <a:pt x="12" y="32"/>
                    <a:pt x="12" y="31"/>
                  </a:cubicBezTo>
                  <a:cubicBezTo>
                    <a:pt x="12" y="30"/>
                    <a:pt x="12" y="30"/>
                    <a:pt x="13" y="29"/>
                  </a:cubicBezTo>
                  <a:cubicBezTo>
                    <a:pt x="15" y="26"/>
                    <a:pt x="27" y="12"/>
                    <a:pt x="31" y="12"/>
                  </a:cubicBezTo>
                  <a:cubicBezTo>
                    <a:pt x="31" y="12"/>
                    <a:pt x="32" y="13"/>
                    <a:pt x="33" y="1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8" y="22"/>
                    <a:pt x="51" y="21"/>
                    <a:pt x="54" y="20"/>
                  </a:cubicBezTo>
                  <a:cubicBezTo>
                    <a:pt x="55" y="14"/>
                    <a:pt x="55" y="8"/>
                    <a:pt x="57" y="3"/>
                  </a:cubicBezTo>
                  <a:cubicBezTo>
                    <a:pt x="57" y="1"/>
                    <a:pt x="58" y="0"/>
                    <a:pt x="6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2" y="0"/>
                    <a:pt x="83" y="1"/>
                    <a:pt x="83" y="3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9" y="21"/>
                    <a:pt x="92" y="22"/>
                    <a:pt x="94" y="23"/>
                  </a:cubicBezTo>
                  <a:cubicBezTo>
                    <a:pt x="107" y="13"/>
                    <a:pt x="107" y="13"/>
                    <a:pt x="107" y="13"/>
                  </a:cubicBezTo>
                  <a:cubicBezTo>
                    <a:pt x="108" y="13"/>
                    <a:pt x="109" y="12"/>
                    <a:pt x="109" y="12"/>
                  </a:cubicBezTo>
                  <a:cubicBezTo>
                    <a:pt x="110" y="12"/>
                    <a:pt x="111" y="13"/>
                    <a:pt x="112" y="13"/>
                  </a:cubicBezTo>
                  <a:cubicBezTo>
                    <a:pt x="117" y="18"/>
                    <a:pt x="123" y="24"/>
                    <a:pt x="127" y="29"/>
                  </a:cubicBezTo>
                  <a:cubicBezTo>
                    <a:pt x="127" y="30"/>
                    <a:pt x="127" y="30"/>
                    <a:pt x="127" y="31"/>
                  </a:cubicBezTo>
                  <a:cubicBezTo>
                    <a:pt x="127" y="32"/>
                    <a:pt x="127" y="32"/>
                    <a:pt x="127" y="33"/>
                  </a:cubicBezTo>
                  <a:cubicBezTo>
                    <a:pt x="124" y="37"/>
                    <a:pt x="120" y="41"/>
                    <a:pt x="117" y="46"/>
                  </a:cubicBezTo>
                  <a:cubicBezTo>
                    <a:pt x="119" y="49"/>
                    <a:pt x="120" y="52"/>
                    <a:pt x="121" y="55"/>
                  </a:cubicBezTo>
                  <a:cubicBezTo>
                    <a:pt x="138" y="57"/>
                    <a:pt x="138" y="57"/>
                    <a:pt x="138" y="57"/>
                  </a:cubicBezTo>
                  <a:cubicBezTo>
                    <a:pt x="139" y="57"/>
                    <a:pt x="140" y="59"/>
                    <a:pt x="140" y="60"/>
                  </a:cubicBezTo>
                  <a:lnTo>
                    <a:pt x="140" y="81"/>
                  </a:lnTo>
                  <a:close/>
                  <a:moveTo>
                    <a:pt x="70" y="47"/>
                  </a:moveTo>
                  <a:cubicBezTo>
                    <a:pt x="57" y="47"/>
                    <a:pt x="47" y="58"/>
                    <a:pt x="47" y="70"/>
                  </a:cubicBezTo>
                  <a:cubicBezTo>
                    <a:pt x="47" y="83"/>
                    <a:pt x="57" y="94"/>
                    <a:pt x="70" y="94"/>
                  </a:cubicBezTo>
                  <a:cubicBezTo>
                    <a:pt x="83" y="94"/>
                    <a:pt x="93" y="83"/>
                    <a:pt x="93" y="70"/>
                  </a:cubicBezTo>
                  <a:cubicBezTo>
                    <a:pt x="93" y="58"/>
                    <a:pt x="83" y="47"/>
                    <a:pt x="70" y="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112" name="Group 20"/>
          <p:cNvGrpSpPr/>
          <p:nvPr/>
        </p:nvGrpSpPr>
        <p:grpSpPr>
          <a:xfrm>
            <a:off x="7397217" y="4390655"/>
            <a:ext cx="785897" cy="776152"/>
            <a:chOff x="5798580" y="3484988"/>
            <a:chExt cx="616054" cy="616054"/>
          </a:xfrm>
        </p:grpSpPr>
        <p:sp>
          <p:nvSpPr>
            <p:cNvPr id="113" name="Oval 103"/>
            <p:cNvSpPr/>
            <p:nvPr/>
          </p:nvSpPr>
          <p:spPr>
            <a:xfrm>
              <a:off x="5798580" y="3484988"/>
              <a:ext cx="616054" cy="616054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114" name="Freeform 8"/>
            <p:cNvSpPr>
              <a:spLocks noEditPoints="1"/>
            </p:cNvSpPr>
            <p:nvPr/>
          </p:nvSpPr>
          <p:spPr bwMode="auto">
            <a:xfrm>
              <a:off x="5924884" y="3593692"/>
              <a:ext cx="373063" cy="347663"/>
            </a:xfrm>
            <a:custGeom>
              <a:avLst/>
              <a:gdLst>
                <a:gd name="T0" fmla="*/ 176 w 176"/>
                <a:gd name="T1" fmla="*/ 36 h 164"/>
                <a:gd name="T2" fmla="*/ 176 w 176"/>
                <a:gd name="T3" fmla="*/ 47 h 164"/>
                <a:gd name="T4" fmla="*/ 164 w 176"/>
                <a:gd name="T5" fmla="*/ 47 h 164"/>
                <a:gd name="T6" fmla="*/ 158 w 176"/>
                <a:gd name="T7" fmla="*/ 53 h 164"/>
                <a:gd name="T8" fmla="*/ 18 w 176"/>
                <a:gd name="T9" fmla="*/ 53 h 164"/>
                <a:gd name="T10" fmla="*/ 12 w 176"/>
                <a:gd name="T11" fmla="*/ 47 h 164"/>
                <a:gd name="T12" fmla="*/ 0 w 176"/>
                <a:gd name="T13" fmla="*/ 47 h 164"/>
                <a:gd name="T14" fmla="*/ 0 w 176"/>
                <a:gd name="T15" fmla="*/ 36 h 164"/>
                <a:gd name="T16" fmla="*/ 88 w 176"/>
                <a:gd name="T17" fmla="*/ 0 h 164"/>
                <a:gd name="T18" fmla="*/ 176 w 176"/>
                <a:gd name="T19" fmla="*/ 36 h 164"/>
                <a:gd name="T20" fmla="*/ 176 w 176"/>
                <a:gd name="T21" fmla="*/ 153 h 164"/>
                <a:gd name="T22" fmla="*/ 176 w 176"/>
                <a:gd name="T23" fmla="*/ 164 h 164"/>
                <a:gd name="T24" fmla="*/ 0 w 176"/>
                <a:gd name="T25" fmla="*/ 164 h 164"/>
                <a:gd name="T26" fmla="*/ 0 w 176"/>
                <a:gd name="T27" fmla="*/ 153 h 164"/>
                <a:gd name="T28" fmla="*/ 7 w 176"/>
                <a:gd name="T29" fmla="*/ 147 h 164"/>
                <a:gd name="T30" fmla="*/ 170 w 176"/>
                <a:gd name="T31" fmla="*/ 147 h 164"/>
                <a:gd name="T32" fmla="*/ 176 w 176"/>
                <a:gd name="T33" fmla="*/ 153 h 164"/>
                <a:gd name="T34" fmla="*/ 47 w 176"/>
                <a:gd name="T35" fmla="*/ 59 h 164"/>
                <a:gd name="T36" fmla="*/ 47 w 176"/>
                <a:gd name="T37" fmla="*/ 129 h 164"/>
                <a:gd name="T38" fmla="*/ 59 w 176"/>
                <a:gd name="T39" fmla="*/ 129 h 164"/>
                <a:gd name="T40" fmla="*/ 59 w 176"/>
                <a:gd name="T41" fmla="*/ 59 h 164"/>
                <a:gd name="T42" fmla="*/ 82 w 176"/>
                <a:gd name="T43" fmla="*/ 59 h 164"/>
                <a:gd name="T44" fmla="*/ 82 w 176"/>
                <a:gd name="T45" fmla="*/ 129 h 164"/>
                <a:gd name="T46" fmla="*/ 94 w 176"/>
                <a:gd name="T47" fmla="*/ 129 h 164"/>
                <a:gd name="T48" fmla="*/ 94 w 176"/>
                <a:gd name="T49" fmla="*/ 59 h 164"/>
                <a:gd name="T50" fmla="*/ 117 w 176"/>
                <a:gd name="T51" fmla="*/ 59 h 164"/>
                <a:gd name="T52" fmla="*/ 117 w 176"/>
                <a:gd name="T53" fmla="*/ 129 h 164"/>
                <a:gd name="T54" fmla="*/ 129 w 176"/>
                <a:gd name="T55" fmla="*/ 129 h 164"/>
                <a:gd name="T56" fmla="*/ 129 w 176"/>
                <a:gd name="T57" fmla="*/ 59 h 164"/>
                <a:gd name="T58" fmla="*/ 153 w 176"/>
                <a:gd name="T59" fmla="*/ 59 h 164"/>
                <a:gd name="T60" fmla="*/ 153 w 176"/>
                <a:gd name="T61" fmla="*/ 129 h 164"/>
                <a:gd name="T62" fmla="*/ 158 w 176"/>
                <a:gd name="T63" fmla="*/ 129 h 164"/>
                <a:gd name="T64" fmla="*/ 164 w 176"/>
                <a:gd name="T65" fmla="*/ 135 h 164"/>
                <a:gd name="T66" fmla="*/ 164 w 176"/>
                <a:gd name="T67" fmla="*/ 141 h 164"/>
                <a:gd name="T68" fmla="*/ 12 w 176"/>
                <a:gd name="T69" fmla="*/ 141 h 164"/>
                <a:gd name="T70" fmla="*/ 12 w 176"/>
                <a:gd name="T71" fmla="*/ 135 h 164"/>
                <a:gd name="T72" fmla="*/ 18 w 176"/>
                <a:gd name="T73" fmla="*/ 129 h 164"/>
                <a:gd name="T74" fmla="*/ 24 w 176"/>
                <a:gd name="T75" fmla="*/ 129 h 164"/>
                <a:gd name="T76" fmla="*/ 24 w 176"/>
                <a:gd name="T77" fmla="*/ 59 h 164"/>
                <a:gd name="T78" fmla="*/ 47 w 176"/>
                <a:gd name="T79" fmla="*/ 59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6" h="164">
                  <a:moveTo>
                    <a:pt x="176" y="36"/>
                  </a:moveTo>
                  <a:cubicBezTo>
                    <a:pt x="176" y="47"/>
                    <a:pt x="176" y="47"/>
                    <a:pt x="176" y="47"/>
                  </a:cubicBezTo>
                  <a:cubicBezTo>
                    <a:pt x="164" y="47"/>
                    <a:pt x="164" y="47"/>
                    <a:pt x="164" y="47"/>
                  </a:cubicBezTo>
                  <a:cubicBezTo>
                    <a:pt x="164" y="50"/>
                    <a:pt x="161" y="53"/>
                    <a:pt x="15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15" y="53"/>
                    <a:pt x="12" y="50"/>
                    <a:pt x="12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88" y="0"/>
                    <a:pt x="88" y="0"/>
                    <a:pt x="88" y="0"/>
                  </a:cubicBezTo>
                  <a:lnTo>
                    <a:pt x="176" y="36"/>
                  </a:lnTo>
                  <a:close/>
                  <a:moveTo>
                    <a:pt x="176" y="153"/>
                  </a:moveTo>
                  <a:cubicBezTo>
                    <a:pt x="176" y="164"/>
                    <a:pt x="176" y="164"/>
                    <a:pt x="176" y="164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0" y="150"/>
                    <a:pt x="3" y="147"/>
                    <a:pt x="7" y="147"/>
                  </a:cubicBezTo>
                  <a:cubicBezTo>
                    <a:pt x="170" y="147"/>
                    <a:pt x="170" y="147"/>
                    <a:pt x="170" y="147"/>
                  </a:cubicBezTo>
                  <a:cubicBezTo>
                    <a:pt x="173" y="147"/>
                    <a:pt x="176" y="150"/>
                    <a:pt x="176" y="153"/>
                  </a:cubicBezTo>
                  <a:close/>
                  <a:moveTo>
                    <a:pt x="47" y="59"/>
                  </a:moveTo>
                  <a:cubicBezTo>
                    <a:pt x="47" y="129"/>
                    <a:pt x="47" y="129"/>
                    <a:pt x="47" y="129"/>
                  </a:cubicBezTo>
                  <a:cubicBezTo>
                    <a:pt x="59" y="129"/>
                    <a:pt x="59" y="129"/>
                    <a:pt x="59" y="129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2" y="129"/>
                    <a:pt x="82" y="129"/>
                    <a:pt x="82" y="129"/>
                  </a:cubicBezTo>
                  <a:cubicBezTo>
                    <a:pt x="94" y="129"/>
                    <a:pt x="94" y="129"/>
                    <a:pt x="94" y="129"/>
                  </a:cubicBezTo>
                  <a:cubicBezTo>
                    <a:pt x="94" y="59"/>
                    <a:pt x="94" y="59"/>
                    <a:pt x="94" y="59"/>
                  </a:cubicBezTo>
                  <a:cubicBezTo>
                    <a:pt x="117" y="59"/>
                    <a:pt x="117" y="59"/>
                    <a:pt x="117" y="5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29" y="129"/>
                    <a:pt x="129" y="129"/>
                    <a:pt x="129" y="129"/>
                  </a:cubicBezTo>
                  <a:cubicBezTo>
                    <a:pt x="129" y="59"/>
                    <a:pt x="129" y="59"/>
                    <a:pt x="129" y="59"/>
                  </a:cubicBezTo>
                  <a:cubicBezTo>
                    <a:pt x="153" y="59"/>
                    <a:pt x="153" y="59"/>
                    <a:pt x="153" y="59"/>
                  </a:cubicBezTo>
                  <a:cubicBezTo>
                    <a:pt x="153" y="129"/>
                    <a:pt x="153" y="129"/>
                    <a:pt x="153" y="129"/>
                  </a:cubicBezTo>
                  <a:cubicBezTo>
                    <a:pt x="158" y="129"/>
                    <a:pt x="158" y="129"/>
                    <a:pt x="158" y="129"/>
                  </a:cubicBezTo>
                  <a:cubicBezTo>
                    <a:pt x="161" y="129"/>
                    <a:pt x="164" y="132"/>
                    <a:pt x="164" y="135"/>
                  </a:cubicBezTo>
                  <a:cubicBezTo>
                    <a:pt x="164" y="141"/>
                    <a:pt x="164" y="141"/>
                    <a:pt x="164" y="141"/>
                  </a:cubicBezTo>
                  <a:cubicBezTo>
                    <a:pt x="12" y="141"/>
                    <a:pt x="12" y="141"/>
                    <a:pt x="12" y="141"/>
                  </a:cubicBezTo>
                  <a:cubicBezTo>
                    <a:pt x="12" y="135"/>
                    <a:pt x="12" y="135"/>
                    <a:pt x="12" y="135"/>
                  </a:cubicBezTo>
                  <a:cubicBezTo>
                    <a:pt x="12" y="132"/>
                    <a:pt x="15" y="129"/>
                    <a:pt x="18" y="129"/>
                  </a:cubicBezTo>
                  <a:cubicBezTo>
                    <a:pt x="24" y="129"/>
                    <a:pt x="24" y="129"/>
                    <a:pt x="24" y="129"/>
                  </a:cubicBezTo>
                  <a:cubicBezTo>
                    <a:pt x="24" y="59"/>
                    <a:pt x="24" y="59"/>
                    <a:pt x="24" y="59"/>
                  </a:cubicBezTo>
                  <a:lnTo>
                    <a:pt x="47" y="5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115" name="Group 18"/>
          <p:cNvGrpSpPr/>
          <p:nvPr/>
        </p:nvGrpSpPr>
        <p:grpSpPr>
          <a:xfrm>
            <a:off x="3428975" y="4390655"/>
            <a:ext cx="785897" cy="776152"/>
            <a:chOff x="2687928" y="3484988"/>
            <a:chExt cx="616054" cy="616054"/>
          </a:xfrm>
        </p:grpSpPr>
        <p:sp>
          <p:nvSpPr>
            <p:cNvPr id="116" name="Oval 101"/>
            <p:cNvSpPr/>
            <p:nvPr/>
          </p:nvSpPr>
          <p:spPr>
            <a:xfrm>
              <a:off x="2687928" y="3484988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117" name="Freeform 9"/>
            <p:cNvSpPr>
              <a:spLocks noEditPoints="1"/>
            </p:cNvSpPr>
            <p:nvPr/>
          </p:nvSpPr>
          <p:spPr bwMode="auto">
            <a:xfrm>
              <a:off x="2843417" y="3628996"/>
              <a:ext cx="317500" cy="315913"/>
            </a:xfrm>
            <a:custGeom>
              <a:avLst/>
              <a:gdLst>
                <a:gd name="T0" fmla="*/ 146 w 150"/>
                <a:gd name="T1" fmla="*/ 30 h 149"/>
                <a:gd name="T2" fmla="*/ 28 w 150"/>
                <a:gd name="T3" fmla="*/ 148 h 149"/>
                <a:gd name="T4" fmla="*/ 24 w 150"/>
                <a:gd name="T5" fmla="*/ 149 h 149"/>
                <a:gd name="T6" fmla="*/ 20 w 150"/>
                <a:gd name="T7" fmla="*/ 148 h 149"/>
                <a:gd name="T8" fmla="*/ 2 w 150"/>
                <a:gd name="T9" fmla="*/ 130 h 149"/>
                <a:gd name="T10" fmla="*/ 0 w 150"/>
                <a:gd name="T11" fmla="*/ 125 h 149"/>
                <a:gd name="T12" fmla="*/ 2 w 150"/>
                <a:gd name="T13" fmla="*/ 121 h 149"/>
                <a:gd name="T14" fmla="*/ 119 w 150"/>
                <a:gd name="T15" fmla="*/ 4 h 149"/>
                <a:gd name="T16" fmla="*/ 123 w 150"/>
                <a:gd name="T17" fmla="*/ 2 h 149"/>
                <a:gd name="T18" fmla="*/ 128 w 150"/>
                <a:gd name="T19" fmla="*/ 4 h 149"/>
                <a:gd name="T20" fmla="*/ 146 w 150"/>
                <a:gd name="T21" fmla="*/ 22 h 149"/>
                <a:gd name="T22" fmla="*/ 147 w 150"/>
                <a:gd name="T23" fmla="*/ 26 h 149"/>
                <a:gd name="T24" fmla="*/ 146 w 150"/>
                <a:gd name="T25" fmla="*/ 30 h 149"/>
                <a:gd name="T26" fmla="*/ 33 w 150"/>
                <a:gd name="T27" fmla="*/ 11 h 149"/>
                <a:gd name="T28" fmla="*/ 24 w 150"/>
                <a:gd name="T29" fmla="*/ 14 h 149"/>
                <a:gd name="T30" fmla="*/ 21 w 150"/>
                <a:gd name="T31" fmla="*/ 23 h 149"/>
                <a:gd name="T32" fmla="*/ 18 w 150"/>
                <a:gd name="T33" fmla="*/ 14 h 149"/>
                <a:gd name="T34" fmla="*/ 9 w 150"/>
                <a:gd name="T35" fmla="*/ 11 h 149"/>
                <a:gd name="T36" fmla="*/ 18 w 150"/>
                <a:gd name="T37" fmla="*/ 8 h 149"/>
                <a:gd name="T38" fmla="*/ 21 w 150"/>
                <a:gd name="T39" fmla="*/ 0 h 149"/>
                <a:gd name="T40" fmla="*/ 24 w 150"/>
                <a:gd name="T41" fmla="*/ 8 h 149"/>
                <a:gd name="T42" fmla="*/ 33 w 150"/>
                <a:gd name="T43" fmla="*/ 11 h 149"/>
                <a:gd name="T44" fmla="*/ 74 w 150"/>
                <a:gd name="T45" fmla="*/ 29 h 149"/>
                <a:gd name="T46" fmla="*/ 56 w 150"/>
                <a:gd name="T47" fmla="*/ 34 h 149"/>
                <a:gd name="T48" fmla="*/ 50 w 150"/>
                <a:gd name="T49" fmla="*/ 52 h 149"/>
                <a:gd name="T50" fmla="*/ 45 w 150"/>
                <a:gd name="T51" fmla="*/ 34 h 149"/>
                <a:gd name="T52" fmla="*/ 27 w 150"/>
                <a:gd name="T53" fmla="*/ 29 h 149"/>
                <a:gd name="T54" fmla="*/ 45 w 150"/>
                <a:gd name="T55" fmla="*/ 23 h 149"/>
                <a:gd name="T56" fmla="*/ 50 w 150"/>
                <a:gd name="T57" fmla="*/ 5 h 149"/>
                <a:gd name="T58" fmla="*/ 56 w 150"/>
                <a:gd name="T59" fmla="*/ 23 h 149"/>
                <a:gd name="T60" fmla="*/ 74 w 150"/>
                <a:gd name="T61" fmla="*/ 29 h 149"/>
                <a:gd name="T62" fmla="*/ 91 w 150"/>
                <a:gd name="T63" fmla="*/ 11 h 149"/>
                <a:gd name="T64" fmla="*/ 82 w 150"/>
                <a:gd name="T65" fmla="*/ 14 h 149"/>
                <a:gd name="T66" fmla="*/ 80 w 150"/>
                <a:gd name="T67" fmla="*/ 23 h 149"/>
                <a:gd name="T68" fmla="*/ 77 w 150"/>
                <a:gd name="T69" fmla="*/ 14 h 149"/>
                <a:gd name="T70" fmla="*/ 68 w 150"/>
                <a:gd name="T71" fmla="*/ 11 h 149"/>
                <a:gd name="T72" fmla="*/ 77 w 150"/>
                <a:gd name="T73" fmla="*/ 8 h 149"/>
                <a:gd name="T74" fmla="*/ 80 w 150"/>
                <a:gd name="T75" fmla="*/ 0 h 149"/>
                <a:gd name="T76" fmla="*/ 82 w 150"/>
                <a:gd name="T77" fmla="*/ 8 h 149"/>
                <a:gd name="T78" fmla="*/ 91 w 150"/>
                <a:gd name="T79" fmla="*/ 11 h 149"/>
                <a:gd name="T80" fmla="*/ 133 w 150"/>
                <a:gd name="T81" fmla="*/ 26 h 149"/>
                <a:gd name="T82" fmla="*/ 123 w 150"/>
                <a:gd name="T83" fmla="*/ 16 h 149"/>
                <a:gd name="T84" fmla="*/ 97 w 150"/>
                <a:gd name="T85" fmla="*/ 43 h 149"/>
                <a:gd name="T86" fmla="*/ 106 w 150"/>
                <a:gd name="T87" fmla="*/ 53 h 149"/>
                <a:gd name="T88" fmla="*/ 133 w 150"/>
                <a:gd name="T89" fmla="*/ 26 h 149"/>
                <a:gd name="T90" fmla="*/ 150 w 150"/>
                <a:gd name="T91" fmla="*/ 70 h 149"/>
                <a:gd name="T92" fmla="*/ 141 w 150"/>
                <a:gd name="T93" fmla="*/ 73 h 149"/>
                <a:gd name="T94" fmla="*/ 138 w 150"/>
                <a:gd name="T95" fmla="*/ 82 h 149"/>
                <a:gd name="T96" fmla="*/ 135 w 150"/>
                <a:gd name="T97" fmla="*/ 73 h 149"/>
                <a:gd name="T98" fmla="*/ 126 w 150"/>
                <a:gd name="T99" fmla="*/ 70 h 149"/>
                <a:gd name="T100" fmla="*/ 135 w 150"/>
                <a:gd name="T101" fmla="*/ 67 h 149"/>
                <a:gd name="T102" fmla="*/ 138 w 150"/>
                <a:gd name="T103" fmla="*/ 58 h 149"/>
                <a:gd name="T104" fmla="*/ 141 w 150"/>
                <a:gd name="T105" fmla="*/ 67 h 149"/>
                <a:gd name="T106" fmla="*/ 150 w 150"/>
                <a:gd name="T107" fmla="*/ 7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0" h="149">
                  <a:moveTo>
                    <a:pt x="146" y="30"/>
                  </a:moveTo>
                  <a:cubicBezTo>
                    <a:pt x="28" y="148"/>
                    <a:pt x="28" y="148"/>
                    <a:pt x="28" y="148"/>
                  </a:cubicBezTo>
                  <a:cubicBezTo>
                    <a:pt x="27" y="149"/>
                    <a:pt x="25" y="149"/>
                    <a:pt x="24" y="149"/>
                  </a:cubicBezTo>
                  <a:cubicBezTo>
                    <a:pt x="22" y="149"/>
                    <a:pt x="21" y="149"/>
                    <a:pt x="20" y="148"/>
                  </a:cubicBezTo>
                  <a:cubicBezTo>
                    <a:pt x="2" y="130"/>
                    <a:pt x="2" y="130"/>
                    <a:pt x="2" y="130"/>
                  </a:cubicBezTo>
                  <a:cubicBezTo>
                    <a:pt x="1" y="128"/>
                    <a:pt x="0" y="127"/>
                    <a:pt x="0" y="125"/>
                  </a:cubicBezTo>
                  <a:cubicBezTo>
                    <a:pt x="0" y="124"/>
                    <a:pt x="1" y="122"/>
                    <a:pt x="2" y="121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20" y="3"/>
                    <a:pt x="122" y="2"/>
                    <a:pt x="123" y="2"/>
                  </a:cubicBezTo>
                  <a:cubicBezTo>
                    <a:pt x="125" y="2"/>
                    <a:pt x="126" y="3"/>
                    <a:pt x="128" y="4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7" y="23"/>
                    <a:pt x="147" y="24"/>
                    <a:pt x="147" y="26"/>
                  </a:cubicBezTo>
                  <a:cubicBezTo>
                    <a:pt x="147" y="27"/>
                    <a:pt x="147" y="29"/>
                    <a:pt x="146" y="30"/>
                  </a:cubicBezTo>
                  <a:close/>
                  <a:moveTo>
                    <a:pt x="33" y="11"/>
                  </a:moveTo>
                  <a:cubicBezTo>
                    <a:pt x="24" y="14"/>
                    <a:pt x="24" y="14"/>
                    <a:pt x="24" y="1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4" y="8"/>
                    <a:pt x="24" y="8"/>
                    <a:pt x="24" y="8"/>
                  </a:cubicBezTo>
                  <a:lnTo>
                    <a:pt x="33" y="11"/>
                  </a:lnTo>
                  <a:close/>
                  <a:moveTo>
                    <a:pt x="74" y="29"/>
                  </a:moveTo>
                  <a:cubicBezTo>
                    <a:pt x="56" y="34"/>
                    <a:pt x="56" y="34"/>
                    <a:pt x="56" y="34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6" y="23"/>
                    <a:pt x="56" y="23"/>
                    <a:pt x="56" y="23"/>
                  </a:cubicBezTo>
                  <a:lnTo>
                    <a:pt x="74" y="29"/>
                  </a:lnTo>
                  <a:close/>
                  <a:moveTo>
                    <a:pt x="91" y="11"/>
                  </a:moveTo>
                  <a:cubicBezTo>
                    <a:pt x="82" y="14"/>
                    <a:pt x="82" y="14"/>
                    <a:pt x="82" y="14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2" y="8"/>
                    <a:pt x="82" y="8"/>
                    <a:pt x="82" y="8"/>
                  </a:cubicBezTo>
                  <a:lnTo>
                    <a:pt x="91" y="11"/>
                  </a:lnTo>
                  <a:close/>
                  <a:moveTo>
                    <a:pt x="133" y="26"/>
                  </a:moveTo>
                  <a:cubicBezTo>
                    <a:pt x="123" y="16"/>
                    <a:pt x="123" y="16"/>
                    <a:pt x="123" y="16"/>
                  </a:cubicBezTo>
                  <a:cubicBezTo>
                    <a:pt x="97" y="43"/>
                    <a:pt x="97" y="43"/>
                    <a:pt x="97" y="43"/>
                  </a:cubicBezTo>
                  <a:cubicBezTo>
                    <a:pt x="106" y="53"/>
                    <a:pt x="106" y="53"/>
                    <a:pt x="106" y="53"/>
                  </a:cubicBezTo>
                  <a:lnTo>
                    <a:pt x="133" y="26"/>
                  </a:lnTo>
                  <a:close/>
                  <a:moveTo>
                    <a:pt x="150" y="70"/>
                  </a:moveTo>
                  <a:cubicBezTo>
                    <a:pt x="141" y="73"/>
                    <a:pt x="141" y="73"/>
                    <a:pt x="141" y="73"/>
                  </a:cubicBezTo>
                  <a:cubicBezTo>
                    <a:pt x="138" y="82"/>
                    <a:pt x="138" y="82"/>
                    <a:pt x="138" y="82"/>
                  </a:cubicBezTo>
                  <a:cubicBezTo>
                    <a:pt x="135" y="73"/>
                    <a:pt x="135" y="73"/>
                    <a:pt x="135" y="73"/>
                  </a:cubicBezTo>
                  <a:cubicBezTo>
                    <a:pt x="126" y="70"/>
                    <a:pt x="126" y="70"/>
                    <a:pt x="126" y="70"/>
                  </a:cubicBezTo>
                  <a:cubicBezTo>
                    <a:pt x="135" y="67"/>
                    <a:pt x="135" y="67"/>
                    <a:pt x="135" y="67"/>
                  </a:cubicBezTo>
                  <a:cubicBezTo>
                    <a:pt x="138" y="58"/>
                    <a:pt x="138" y="58"/>
                    <a:pt x="138" y="58"/>
                  </a:cubicBezTo>
                  <a:cubicBezTo>
                    <a:pt x="141" y="67"/>
                    <a:pt x="141" y="67"/>
                    <a:pt x="141" y="67"/>
                  </a:cubicBezTo>
                  <a:lnTo>
                    <a:pt x="150" y="7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118" name="Group 2"/>
          <p:cNvGrpSpPr/>
          <p:nvPr/>
        </p:nvGrpSpPr>
        <p:grpSpPr>
          <a:xfrm>
            <a:off x="3428975" y="2158536"/>
            <a:ext cx="785897" cy="776152"/>
            <a:chOff x="2687928" y="1713292"/>
            <a:chExt cx="616054" cy="616054"/>
          </a:xfrm>
        </p:grpSpPr>
        <p:sp>
          <p:nvSpPr>
            <p:cNvPr id="119" name="Oval 104"/>
            <p:cNvSpPr/>
            <p:nvPr/>
          </p:nvSpPr>
          <p:spPr>
            <a:xfrm>
              <a:off x="2687928" y="1713292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120" name="Freeform 10"/>
            <p:cNvSpPr>
              <a:spLocks noEditPoints="1"/>
            </p:cNvSpPr>
            <p:nvPr/>
          </p:nvSpPr>
          <p:spPr bwMode="auto">
            <a:xfrm>
              <a:off x="2825936" y="1858141"/>
              <a:ext cx="323850" cy="298450"/>
            </a:xfrm>
            <a:custGeom>
              <a:avLst/>
              <a:gdLst>
                <a:gd name="T0" fmla="*/ 26 w 153"/>
                <a:gd name="T1" fmla="*/ 94 h 141"/>
                <a:gd name="T2" fmla="*/ 0 w 153"/>
                <a:gd name="T3" fmla="*/ 63 h 141"/>
                <a:gd name="T4" fmla="*/ 15 w 153"/>
                <a:gd name="T5" fmla="*/ 45 h 141"/>
                <a:gd name="T6" fmla="*/ 40 w 153"/>
                <a:gd name="T7" fmla="*/ 76 h 141"/>
                <a:gd name="T8" fmla="*/ 26 w 153"/>
                <a:gd name="T9" fmla="*/ 94 h 141"/>
                <a:gd name="T10" fmla="*/ 129 w 153"/>
                <a:gd name="T11" fmla="*/ 127 h 141"/>
                <a:gd name="T12" fmla="*/ 110 w 153"/>
                <a:gd name="T13" fmla="*/ 141 h 141"/>
                <a:gd name="T14" fmla="*/ 76 w 153"/>
                <a:gd name="T15" fmla="*/ 132 h 141"/>
                <a:gd name="T16" fmla="*/ 41 w 153"/>
                <a:gd name="T17" fmla="*/ 141 h 141"/>
                <a:gd name="T18" fmla="*/ 24 w 153"/>
                <a:gd name="T19" fmla="*/ 127 h 141"/>
                <a:gd name="T20" fmla="*/ 76 w 153"/>
                <a:gd name="T21" fmla="*/ 73 h 141"/>
                <a:gd name="T22" fmla="*/ 129 w 153"/>
                <a:gd name="T23" fmla="*/ 127 h 141"/>
                <a:gd name="T24" fmla="*/ 55 w 153"/>
                <a:gd name="T25" fmla="*/ 54 h 141"/>
                <a:gd name="T26" fmla="*/ 31 w 153"/>
                <a:gd name="T27" fmla="*/ 23 h 141"/>
                <a:gd name="T28" fmla="*/ 48 w 153"/>
                <a:gd name="T29" fmla="*/ 0 h 141"/>
                <a:gd name="T30" fmla="*/ 72 w 153"/>
                <a:gd name="T31" fmla="*/ 32 h 141"/>
                <a:gd name="T32" fmla="*/ 55 w 153"/>
                <a:gd name="T33" fmla="*/ 54 h 141"/>
                <a:gd name="T34" fmla="*/ 81 w 153"/>
                <a:gd name="T35" fmla="*/ 32 h 141"/>
                <a:gd name="T36" fmla="*/ 105 w 153"/>
                <a:gd name="T37" fmla="*/ 0 h 141"/>
                <a:gd name="T38" fmla="*/ 122 w 153"/>
                <a:gd name="T39" fmla="*/ 23 h 141"/>
                <a:gd name="T40" fmla="*/ 98 w 153"/>
                <a:gd name="T41" fmla="*/ 54 h 141"/>
                <a:gd name="T42" fmla="*/ 81 w 153"/>
                <a:gd name="T43" fmla="*/ 32 h 141"/>
                <a:gd name="T44" fmla="*/ 153 w 153"/>
                <a:gd name="T45" fmla="*/ 63 h 141"/>
                <a:gd name="T46" fmla="*/ 127 w 153"/>
                <a:gd name="T47" fmla="*/ 94 h 141"/>
                <a:gd name="T48" fmla="*/ 113 w 153"/>
                <a:gd name="T49" fmla="*/ 76 h 141"/>
                <a:gd name="T50" fmla="*/ 138 w 153"/>
                <a:gd name="T51" fmla="*/ 45 h 141"/>
                <a:gd name="T52" fmla="*/ 153 w 153"/>
                <a:gd name="T53" fmla="*/ 63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53" h="141">
                  <a:moveTo>
                    <a:pt x="26" y="94"/>
                  </a:moveTo>
                  <a:cubicBezTo>
                    <a:pt x="11" y="94"/>
                    <a:pt x="0" y="76"/>
                    <a:pt x="0" y="63"/>
                  </a:cubicBezTo>
                  <a:cubicBezTo>
                    <a:pt x="0" y="54"/>
                    <a:pt x="5" y="45"/>
                    <a:pt x="15" y="45"/>
                  </a:cubicBezTo>
                  <a:cubicBezTo>
                    <a:pt x="30" y="45"/>
                    <a:pt x="40" y="63"/>
                    <a:pt x="40" y="76"/>
                  </a:cubicBezTo>
                  <a:cubicBezTo>
                    <a:pt x="40" y="85"/>
                    <a:pt x="36" y="94"/>
                    <a:pt x="26" y="94"/>
                  </a:cubicBezTo>
                  <a:close/>
                  <a:moveTo>
                    <a:pt x="129" y="127"/>
                  </a:moveTo>
                  <a:cubicBezTo>
                    <a:pt x="129" y="139"/>
                    <a:pt x="120" y="141"/>
                    <a:pt x="110" y="141"/>
                  </a:cubicBezTo>
                  <a:cubicBezTo>
                    <a:pt x="98" y="141"/>
                    <a:pt x="88" y="132"/>
                    <a:pt x="76" y="132"/>
                  </a:cubicBezTo>
                  <a:cubicBezTo>
                    <a:pt x="64" y="132"/>
                    <a:pt x="54" y="141"/>
                    <a:pt x="41" y="141"/>
                  </a:cubicBezTo>
                  <a:cubicBezTo>
                    <a:pt x="32" y="141"/>
                    <a:pt x="24" y="138"/>
                    <a:pt x="24" y="127"/>
                  </a:cubicBezTo>
                  <a:cubicBezTo>
                    <a:pt x="24" y="106"/>
                    <a:pt x="54" y="73"/>
                    <a:pt x="76" y="73"/>
                  </a:cubicBezTo>
                  <a:cubicBezTo>
                    <a:pt x="99" y="73"/>
                    <a:pt x="129" y="106"/>
                    <a:pt x="129" y="127"/>
                  </a:cubicBezTo>
                  <a:close/>
                  <a:moveTo>
                    <a:pt x="55" y="54"/>
                  </a:moveTo>
                  <a:cubicBezTo>
                    <a:pt x="40" y="54"/>
                    <a:pt x="31" y="35"/>
                    <a:pt x="31" y="23"/>
                  </a:cubicBezTo>
                  <a:cubicBezTo>
                    <a:pt x="31" y="12"/>
                    <a:pt x="36" y="0"/>
                    <a:pt x="48" y="0"/>
                  </a:cubicBezTo>
                  <a:cubicBezTo>
                    <a:pt x="63" y="0"/>
                    <a:pt x="72" y="19"/>
                    <a:pt x="72" y="32"/>
                  </a:cubicBezTo>
                  <a:cubicBezTo>
                    <a:pt x="72" y="42"/>
                    <a:pt x="66" y="54"/>
                    <a:pt x="55" y="54"/>
                  </a:cubicBezTo>
                  <a:close/>
                  <a:moveTo>
                    <a:pt x="81" y="32"/>
                  </a:moveTo>
                  <a:cubicBezTo>
                    <a:pt x="81" y="19"/>
                    <a:pt x="90" y="0"/>
                    <a:pt x="105" y="0"/>
                  </a:cubicBezTo>
                  <a:cubicBezTo>
                    <a:pt x="117" y="0"/>
                    <a:pt x="122" y="12"/>
                    <a:pt x="122" y="23"/>
                  </a:cubicBezTo>
                  <a:cubicBezTo>
                    <a:pt x="122" y="35"/>
                    <a:pt x="113" y="54"/>
                    <a:pt x="98" y="54"/>
                  </a:cubicBezTo>
                  <a:cubicBezTo>
                    <a:pt x="87" y="54"/>
                    <a:pt x="81" y="42"/>
                    <a:pt x="81" y="32"/>
                  </a:cubicBezTo>
                  <a:close/>
                  <a:moveTo>
                    <a:pt x="153" y="63"/>
                  </a:moveTo>
                  <a:cubicBezTo>
                    <a:pt x="153" y="76"/>
                    <a:pt x="142" y="94"/>
                    <a:pt x="127" y="94"/>
                  </a:cubicBezTo>
                  <a:cubicBezTo>
                    <a:pt x="117" y="94"/>
                    <a:pt x="113" y="85"/>
                    <a:pt x="113" y="76"/>
                  </a:cubicBezTo>
                  <a:cubicBezTo>
                    <a:pt x="113" y="63"/>
                    <a:pt x="123" y="45"/>
                    <a:pt x="138" y="45"/>
                  </a:cubicBezTo>
                  <a:cubicBezTo>
                    <a:pt x="148" y="45"/>
                    <a:pt x="153" y="54"/>
                    <a:pt x="153" y="6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121" name="Group 6"/>
          <p:cNvGrpSpPr/>
          <p:nvPr/>
        </p:nvGrpSpPr>
        <p:grpSpPr>
          <a:xfrm>
            <a:off x="9367179" y="2158536"/>
            <a:ext cx="785897" cy="776152"/>
            <a:chOff x="7342807" y="1713292"/>
            <a:chExt cx="616054" cy="616054"/>
          </a:xfrm>
        </p:grpSpPr>
        <p:sp>
          <p:nvSpPr>
            <p:cNvPr id="122" name="Oval 107"/>
            <p:cNvSpPr/>
            <p:nvPr/>
          </p:nvSpPr>
          <p:spPr>
            <a:xfrm>
              <a:off x="7342807" y="1713292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123" name="Freeform 11"/>
            <p:cNvSpPr>
              <a:spLocks noEditPoints="1"/>
            </p:cNvSpPr>
            <p:nvPr/>
          </p:nvSpPr>
          <p:spPr bwMode="auto">
            <a:xfrm>
              <a:off x="7464605" y="1865623"/>
              <a:ext cx="346075" cy="377825"/>
            </a:xfrm>
            <a:custGeom>
              <a:avLst/>
              <a:gdLst>
                <a:gd name="T0" fmla="*/ 127 w 164"/>
                <a:gd name="T1" fmla="*/ 107 h 178"/>
                <a:gd name="T2" fmla="*/ 84 w 164"/>
                <a:gd name="T3" fmla="*/ 147 h 178"/>
                <a:gd name="T4" fmla="*/ 84 w 164"/>
                <a:gd name="T5" fmla="*/ 117 h 178"/>
                <a:gd name="T6" fmla="*/ 80 w 164"/>
                <a:gd name="T7" fmla="*/ 116 h 178"/>
                <a:gd name="T8" fmla="*/ 80 w 164"/>
                <a:gd name="T9" fmla="*/ 147 h 178"/>
                <a:gd name="T10" fmla="*/ 37 w 164"/>
                <a:gd name="T11" fmla="*/ 107 h 178"/>
                <a:gd name="T12" fmla="*/ 3 w 164"/>
                <a:gd name="T13" fmla="*/ 84 h 178"/>
                <a:gd name="T14" fmla="*/ 8 w 164"/>
                <a:gd name="T15" fmla="*/ 79 h 178"/>
                <a:gd name="T16" fmla="*/ 10 w 164"/>
                <a:gd name="T17" fmla="*/ 80 h 178"/>
                <a:gd name="T18" fmla="*/ 10 w 164"/>
                <a:gd name="T19" fmla="*/ 16 h 178"/>
                <a:gd name="T20" fmla="*/ 25 w 164"/>
                <a:gd name="T21" fmla="*/ 0 h 178"/>
                <a:gd name="T22" fmla="*/ 140 w 164"/>
                <a:gd name="T23" fmla="*/ 0 h 178"/>
                <a:gd name="T24" fmla="*/ 154 w 164"/>
                <a:gd name="T25" fmla="*/ 16 h 178"/>
                <a:gd name="T26" fmla="*/ 154 w 164"/>
                <a:gd name="T27" fmla="*/ 80 h 178"/>
                <a:gd name="T28" fmla="*/ 156 w 164"/>
                <a:gd name="T29" fmla="*/ 79 h 178"/>
                <a:gd name="T30" fmla="*/ 161 w 164"/>
                <a:gd name="T31" fmla="*/ 84 h 178"/>
                <a:gd name="T32" fmla="*/ 127 w 164"/>
                <a:gd name="T33" fmla="*/ 107 h 178"/>
                <a:gd name="T34" fmla="*/ 146 w 164"/>
                <a:gd name="T35" fmla="*/ 24 h 178"/>
                <a:gd name="T36" fmla="*/ 133 w 164"/>
                <a:gd name="T37" fmla="*/ 9 h 178"/>
                <a:gd name="T38" fmla="*/ 32 w 164"/>
                <a:gd name="T39" fmla="*/ 9 h 178"/>
                <a:gd name="T40" fmla="*/ 19 w 164"/>
                <a:gd name="T41" fmla="*/ 24 h 178"/>
                <a:gd name="T42" fmla="*/ 19 w 164"/>
                <a:gd name="T43" fmla="*/ 85 h 178"/>
                <a:gd name="T44" fmla="*/ 69 w 164"/>
                <a:gd name="T45" fmla="*/ 94 h 178"/>
                <a:gd name="T46" fmla="*/ 78 w 164"/>
                <a:gd name="T47" fmla="*/ 97 h 178"/>
                <a:gd name="T48" fmla="*/ 79 w 164"/>
                <a:gd name="T49" fmla="*/ 97 h 178"/>
                <a:gd name="T50" fmla="*/ 84 w 164"/>
                <a:gd name="T51" fmla="*/ 102 h 178"/>
                <a:gd name="T52" fmla="*/ 95 w 164"/>
                <a:gd name="T53" fmla="*/ 94 h 178"/>
                <a:gd name="T54" fmla="*/ 146 w 164"/>
                <a:gd name="T55" fmla="*/ 85 h 178"/>
                <a:gd name="T56" fmla="*/ 146 w 164"/>
                <a:gd name="T57" fmla="*/ 24 h 178"/>
                <a:gd name="T58" fmla="*/ 60 w 164"/>
                <a:gd name="T59" fmla="*/ 87 h 178"/>
                <a:gd name="T60" fmla="*/ 40 w 164"/>
                <a:gd name="T61" fmla="*/ 68 h 178"/>
                <a:gd name="T62" fmla="*/ 60 w 164"/>
                <a:gd name="T63" fmla="*/ 50 h 178"/>
                <a:gd name="T64" fmla="*/ 80 w 164"/>
                <a:gd name="T65" fmla="*/ 68 h 178"/>
                <a:gd name="T66" fmla="*/ 60 w 164"/>
                <a:gd name="T67" fmla="*/ 87 h 178"/>
                <a:gd name="T68" fmla="*/ 106 w 164"/>
                <a:gd name="T69" fmla="*/ 87 h 178"/>
                <a:gd name="T70" fmla="*/ 86 w 164"/>
                <a:gd name="T71" fmla="*/ 68 h 178"/>
                <a:gd name="T72" fmla="*/ 106 w 164"/>
                <a:gd name="T73" fmla="*/ 50 h 178"/>
                <a:gd name="T74" fmla="*/ 126 w 164"/>
                <a:gd name="T75" fmla="*/ 68 h 178"/>
                <a:gd name="T76" fmla="*/ 106 w 164"/>
                <a:gd name="T77" fmla="*/ 8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4" h="178">
                  <a:moveTo>
                    <a:pt x="127" y="107"/>
                  </a:moveTo>
                  <a:cubicBezTo>
                    <a:pt x="145" y="169"/>
                    <a:pt x="83" y="178"/>
                    <a:pt x="84" y="147"/>
                  </a:cubicBezTo>
                  <a:cubicBezTo>
                    <a:pt x="84" y="148"/>
                    <a:pt x="84" y="130"/>
                    <a:pt x="84" y="117"/>
                  </a:cubicBezTo>
                  <a:cubicBezTo>
                    <a:pt x="83" y="117"/>
                    <a:pt x="81" y="116"/>
                    <a:pt x="80" y="116"/>
                  </a:cubicBezTo>
                  <a:cubicBezTo>
                    <a:pt x="80" y="129"/>
                    <a:pt x="80" y="148"/>
                    <a:pt x="80" y="147"/>
                  </a:cubicBezTo>
                  <a:cubicBezTo>
                    <a:pt x="81" y="178"/>
                    <a:pt x="19" y="169"/>
                    <a:pt x="37" y="107"/>
                  </a:cubicBezTo>
                  <a:cubicBezTo>
                    <a:pt x="20" y="100"/>
                    <a:pt x="8" y="91"/>
                    <a:pt x="3" y="84"/>
                  </a:cubicBezTo>
                  <a:cubicBezTo>
                    <a:pt x="0" y="80"/>
                    <a:pt x="3" y="75"/>
                    <a:pt x="8" y="79"/>
                  </a:cubicBezTo>
                  <a:cubicBezTo>
                    <a:pt x="8" y="79"/>
                    <a:pt x="9" y="79"/>
                    <a:pt x="10" y="80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8"/>
                    <a:pt x="16" y="0"/>
                    <a:pt x="25" y="0"/>
                  </a:cubicBezTo>
                  <a:cubicBezTo>
                    <a:pt x="140" y="0"/>
                    <a:pt x="140" y="0"/>
                    <a:pt x="140" y="0"/>
                  </a:cubicBezTo>
                  <a:cubicBezTo>
                    <a:pt x="148" y="0"/>
                    <a:pt x="154" y="8"/>
                    <a:pt x="154" y="16"/>
                  </a:cubicBezTo>
                  <a:cubicBezTo>
                    <a:pt x="154" y="80"/>
                    <a:pt x="154" y="80"/>
                    <a:pt x="154" y="80"/>
                  </a:cubicBezTo>
                  <a:cubicBezTo>
                    <a:pt x="155" y="79"/>
                    <a:pt x="156" y="79"/>
                    <a:pt x="156" y="79"/>
                  </a:cubicBezTo>
                  <a:cubicBezTo>
                    <a:pt x="161" y="75"/>
                    <a:pt x="164" y="80"/>
                    <a:pt x="161" y="84"/>
                  </a:cubicBezTo>
                  <a:cubicBezTo>
                    <a:pt x="155" y="91"/>
                    <a:pt x="144" y="100"/>
                    <a:pt x="127" y="107"/>
                  </a:cubicBezTo>
                  <a:close/>
                  <a:moveTo>
                    <a:pt x="146" y="24"/>
                  </a:moveTo>
                  <a:cubicBezTo>
                    <a:pt x="146" y="13"/>
                    <a:pt x="143" y="9"/>
                    <a:pt x="133" y="9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21" y="9"/>
                    <a:pt x="19" y="12"/>
                    <a:pt x="19" y="24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40" y="97"/>
                    <a:pt x="59" y="95"/>
                    <a:pt x="69" y="94"/>
                  </a:cubicBezTo>
                  <a:cubicBezTo>
                    <a:pt x="73" y="94"/>
                    <a:pt x="76" y="95"/>
                    <a:pt x="78" y="97"/>
                  </a:cubicBezTo>
                  <a:cubicBezTo>
                    <a:pt x="78" y="97"/>
                    <a:pt x="78" y="97"/>
                    <a:pt x="79" y="97"/>
                  </a:cubicBezTo>
                  <a:cubicBezTo>
                    <a:pt x="81" y="99"/>
                    <a:pt x="82" y="101"/>
                    <a:pt x="84" y="102"/>
                  </a:cubicBezTo>
                  <a:cubicBezTo>
                    <a:pt x="85" y="97"/>
                    <a:pt x="87" y="94"/>
                    <a:pt x="95" y="94"/>
                  </a:cubicBezTo>
                  <a:cubicBezTo>
                    <a:pt x="105" y="95"/>
                    <a:pt x="124" y="97"/>
                    <a:pt x="146" y="85"/>
                  </a:cubicBezTo>
                  <a:lnTo>
                    <a:pt x="146" y="24"/>
                  </a:lnTo>
                  <a:close/>
                  <a:moveTo>
                    <a:pt x="60" y="87"/>
                  </a:moveTo>
                  <a:cubicBezTo>
                    <a:pt x="49" y="87"/>
                    <a:pt x="40" y="78"/>
                    <a:pt x="40" y="68"/>
                  </a:cubicBezTo>
                  <a:cubicBezTo>
                    <a:pt x="40" y="58"/>
                    <a:pt x="49" y="50"/>
                    <a:pt x="60" y="50"/>
                  </a:cubicBezTo>
                  <a:cubicBezTo>
                    <a:pt x="71" y="50"/>
                    <a:pt x="80" y="58"/>
                    <a:pt x="80" y="68"/>
                  </a:cubicBezTo>
                  <a:cubicBezTo>
                    <a:pt x="80" y="78"/>
                    <a:pt x="71" y="87"/>
                    <a:pt x="60" y="87"/>
                  </a:cubicBezTo>
                  <a:close/>
                  <a:moveTo>
                    <a:pt x="106" y="87"/>
                  </a:moveTo>
                  <a:cubicBezTo>
                    <a:pt x="95" y="87"/>
                    <a:pt x="86" y="78"/>
                    <a:pt x="86" y="68"/>
                  </a:cubicBezTo>
                  <a:cubicBezTo>
                    <a:pt x="86" y="58"/>
                    <a:pt x="95" y="50"/>
                    <a:pt x="106" y="50"/>
                  </a:cubicBezTo>
                  <a:cubicBezTo>
                    <a:pt x="117" y="50"/>
                    <a:pt x="126" y="58"/>
                    <a:pt x="126" y="68"/>
                  </a:cubicBezTo>
                  <a:cubicBezTo>
                    <a:pt x="126" y="78"/>
                    <a:pt x="117" y="87"/>
                    <a:pt x="106" y="8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124" name="Group 3"/>
          <p:cNvGrpSpPr/>
          <p:nvPr/>
        </p:nvGrpSpPr>
        <p:grpSpPr>
          <a:xfrm>
            <a:off x="5392676" y="2158536"/>
            <a:ext cx="785897" cy="776152"/>
            <a:chOff x="4227247" y="1713292"/>
            <a:chExt cx="616054" cy="616054"/>
          </a:xfrm>
        </p:grpSpPr>
        <p:sp>
          <p:nvSpPr>
            <p:cNvPr id="125" name="Oval 105"/>
            <p:cNvSpPr/>
            <p:nvPr/>
          </p:nvSpPr>
          <p:spPr>
            <a:xfrm>
              <a:off x="4227247" y="1713292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126" name="Freeform 12"/>
            <p:cNvSpPr>
              <a:spLocks noEditPoints="1"/>
            </p:cNvSpPr>
            <p:nvPr/>
          </p:nvSpPr>
          <p:spPr bwMode="auto">
            <a:xfrm>
              <a:off x="4381006" y="1853458"/>
              <a:ext cx="347663" cy="298450"/>
            </a:xfrm>
            <a:custGeom>
              <a:avLst/>
              <a:gdLst>
                <a:gd name="T0" fmla="*/ 26 w 164"/>
                <a:gd name="T1" fmla="*/ 141 h 141"/>
                <a:gd name="T2" fmla="*/ 20 w 164"/>
                <a:gd name="T3" fmla="*/ 141 h 141"/>
                <a:gd name="T4" fmla="*/ 0 w 164"/>
                <a:gd name="T5" fmla="*/ 120 h 141"/>
                <a:gd name="T6" fmla="*/ 0 w 164"/>
                <a:gd name="T7" fmla="*/ 44 h 141"/>
                <a:gd name="T8" fmla="*/ 20 w 164"/>
                <a:gd name="T9" fmla="*/ 24 h 141"/>
                <a:gd name="T10" fmla="*/ 26 w 164"/>
                <a:gd name="T11" fmla="*/ 24 h 141"/>
                <a:gd name="T12" fmla="*/ 26 w 164"/>
                <a:gd name="T13" fmla="*/ 141 h 141"/>
                <a:gd name="T14" fmla="*/ 128 w 164"/>
                <a:gd name="T15" fmla="*/ 141 h 141"/>
                <a:gd name="T16" fmla="*/ 35 w 164"/>
                <a:gd name="T17" fmla="*/ 141 h 141"/>
                <a:gd name="T18" fmla="*/ 35 w 164"/>
                <a:gd name="T19" fmla="*/ 24 h 141"/>
                <a:gd name="T20" fmla="*/ 46 w 164"/>
                <a:gd name="T21" fmla="*/ 24 h 141"/>
                <a:gd name="T22" fmla="*/ 46 w 164"/>
                <a:gd name="T23" fmla="*/ 9 h 141"/>
                <a:gd name="T24" fmla="*/ 55 w 164"/>
                <a:gd name="T25" fmla="*/ 0 h 141"/>
                <a:gd name="T26" fmla="*/ 108 w 164"/>
                <a:gd name="T27" fmla="*/ 0 h 141"/>
                <a:gd name="T28" fmla="*/ 117 w 164"/>
                <a:gd name="T29" fmla="*/ 9 h 141"/>
                <a:gd name="T30" fmla="*/ 117 w 164"/>
                <a:gd name="T31" fmla="*/ 24 h 141"/>
                <a:gd name="T32" fmla="*/ 128 w 164"/>
                <a:gd name="T33" fmla="*/ 24 h 141"/>
                <a:gd name="T34" fmla="*/ 128 w 164"/>
                <a:gd name="T35" fmla="*/ 141 h 141"/>
                <a:gd name="T36" fmla="*/ 105 w 164"/>
                <a:gd name="T37" fmla="*/ 24 h 141"/>
                <a:gd name="T38" fmla="*/ 105 w 164"/>
                <a:gd name="T39" fmla="*/ 12 h 141"/>
                <a:gd name="T40" fmla="*/ 58 w 164"/>
                <a:gd name="T41" fmla="*/ 12 h 141"/>
                <a:gd name="T42" fmla="*/ 58 w 164"/>
                <a:gd name="T43" fmla="*/ 24 h 141"/>
                <a:gd name="T44" fmla="*/ 105 w 164"/>
                <a:gd name="T45" fmla="*/ 24 h 141"/>
                <a:gd name="T46" fmla="*/ 164 w 164"/>
                <a:gd name="T47" fmla="*/ 120 h 141"/>
                <a:gd name="T48" fmla="*/ 143 w 164"/>
                <a:gd name="T49" fmla="*/ 141 h 141"/>
                <a:gd name="T50" fmla="*/ 137 w 164"/>
                <a:gd name="T51" fmla="*/ 141 h 141"/>
                <a:gd name="T52" fmla="*/ 137 w 164"/>
                <a:gd name="T53" fmla="*/ 24 h 141"/>
                <a:gd name="T54" fmla="*/ 143 w 164"/>
                <a:gd name="T55" fmla="*/ 24 h 141"/>
                <a:gd name="T56" fmla="*/ 164 w 164"/>
                <a:gd name="T57" fmla="*/ 44 h 141"/>
                <a:gd name="T58" fmla="*/ 164 w 164"/>
                <a:gd name="T59" fmla="*/ 12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4" h="141">
                  <a:moveTo>
                    <a:pt x="26" y="141"/>
                  </a:moveTo>
                  <a:cubicBezTo>
                    <a:pt x="20" y="141"/>
                    <a:pt x="20" y="141"/>
                    <a:pt x="20" y="141"/>
                  </a:cubicBezTo>
                  <a:cubicBezTo>
                    <a:pt x="9" y="141"/>
                    <a:pt x="0" y="131"/>
                    <a:pt x="0" y="12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33"/>
                    <a:pt x="9" y="24"/>
                    <a:pt x="20" y="24"/>
                  </a:cubicBezTo>
                  <a:cubicBezTo>
                    <a:pt x="26" y="24"/>
                    <a:pt x="26" y="24"/>
                    <a:pt x="26" y="24"/>
                  </a:cubicBezTo>
                  <a:lnTo>
                    <a:pt x="26" y="141"/>
                  </a:lnTo>
                  <a:close/>
                  <a:moveTo>
                    <a:pt x="128" y="141"/>
                  </a:moveTo>
                  <a:cubicBezTo>
                    <a:pt x="35" y="141"/>
                    <a:pt x="35" y="141"/>
                    <a:pt x="35" y="141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4"/>
                    <a:pt x="50" y="0"/>
                    <a:pt x="55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13" y="0"/>
                    <a:pt x="117" y="4"/>
                    <a:pt x="117" y="9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28" y="24"/>
                    <a:pt x="128" y="24"/>
                    <a:pt x="128" y="24"/>
                  </a:cubicBezTo>
                  <a:lnTo>
                    <a:pt x="128" y="141"/>
                  </a:lnTo>
                  <a:close/>
                  <a:moveTo>
                    <a:pt x="105" y="24"/>
                  </a:moveTo>
                  <a:cubicBezTo>
                    <a:pt x="105" y="12"/>
                    <a:pt x="105" y="12"/>
                    <a:pt x="105" y="12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8" y="24"/>
                    <a:pt x="58" y="24"/>
                    <a:pt x="58" y="24"/>
                  </a:cubicBezTo>
                  <a:lnTo>
                    <a:pt x="105" y="24"/>
                  </a:lnTo>
                  <a:close/>
                  <a:moveTo>
                    <a:pt x="164" y="120"/>
                  </a:moveTo>
                  <a:cubicBezTo>
                    <a:pt x="164" y="131"/>
                    <a:pt x="154" y="141"/>
                    <a:pt x="143" y="141"/>
                  </a:cubicBezTo>
                  <a:cubicBezTo>
                    <a:pt x="137" y="141"/>
                    <a:pt x="137" y="141"/>
                    <a:pt x="137" y="141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54" y="24"/>
                    <a:pt x="164" y="33"/>
                    <a:pt x="164" y="44"/>
                  </a:cubicBezTo>
                  <a:lnTo>
                    <a:pt x="164" y="1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127" name="Group 21"/>
          <p:cNvGrpSpPr/>
          <p:nvPr/>
        </p:nvGrpSpPr>
        <p:grpSpPr>
          <a:xfrm>
            <a:off x="9350351" y="4390657"/>
            <a:ext cx="785897" cy="776152"/>
            <a:chOff x="7329616" y="3484989"/>
            <a:chExt cx="616054" cy="616054"/>
          </a:xfrm>
        </p:grpSpPr>
        <p:sp>
          <p:nvSpPr>
            <p:cNvPr id="128" name="Oval 133"/>
            <p:cNvSpPr/>
            <p:nvPr/>
          </p:nvSpPr>
          <p:spPr>
            <a:xfrm>
              <a:off x="7329616" y="3484989"/>
              <a:ext cx="616054" cy="616054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129" name="Freeform 13"/>
            <p:cNvSpPr>
              <a:spLocks noEditPoints="1"/>
            </p:cNvSpPr>
            <p:nvPr/>
          </p:nvSpPr>
          <p:spPr bwMode="auto">
            <a:xfrm>
              <a:off x="7477304" y="3637088"/>
              <a:ext cx="320675" cy="298450"/>
            </a:xfrm>
            <a:custGeom>
              <a:avLst/>
              <a:gdLst>
                <a:gd name="T0" fmla="*/ 152 w 152"/>
                <a:gd name="T1" fmla="*/ 44 h 141"/>
                <a:gd name="T2" fmla="*/ 103 w 152"/>
                <a:gd name="T3" fmla="*/ 82 h 141"/>
                <a:gd name="T4" fmla="*/ 94 w 152"/>
                <a:gd name="T5" fmla="*/ 91 h 141"/>
                <a:gd name="T6" fmla="*/ 88 w 152"/>
                <a:gd name="T7" fmla="*/ 106 h 141"/>
                <a:gd name="T8" fmla="*/ 99 w 152"/>
                <a:gd name="T9" fmla="*/ 117 h 141"/>
                <a:gd name="T10" fmla="*/ 117 w 152"/>
                <a:gd name="T11" fmla="*/ 132 h 141"/>
                <a:gd name="T12" fmla="*/ 117 w 152"/>
                <a:gd name="T13" fmla="*/ 138 h 141"/>
                <a:gd name="T14" fmla="*/ 114 w 152"/>
                <a:gd name="T15" fmla="*/ 141 h 141"/>
                <a:gd name="T16" fmla="*/ 38 w 152"/>
                <a:gd name="T17" fmla="*/ 141 h 141"/>
                <a:gd name="T18" fmla="*/ 35 w 152"/>
                <a:gd name="T19" fmla="*/ 138 h 141"/>
                <a:gd name="T20" fmla="*/ 35 w 152"/>
                <a:gd name="T21" fmla="*/ 132 h 141"/>
                <a:gd name="T22" fmla="*/ 53 w 152"/>
                <a:gd name="T23" fmla="*/ 117 h 141"/>
                <a:gd name="T24" fmla="*/ 64 w 152"/>
                <a:gd name="T25" fmla="*/ 106 h 141"/>
                <a:gd name="T26" fmla="*/ 58 w 152"/>
                <a:gd name="T27" fmla="*/ 91 h 141"/>
                <a:gd name="T28" fmla="*/ 49 w 152"/>
                <a:gd name="T29" fmla="*/ 82 h 141"/>
                <a:gd name="T30" fmla="*/ 0 w 152"/>
                <a:gd name="T31" fmla="*/ 44 h 141"/>
                <a:gd name="T32" fmla="*/ 0 w 152"/>
                <a:gd name="T33" fmla="*/ 32 h 141"/>
                <a:gd name="T34" fmla="*/ 9 w 152"/>
                <a:gd name="T35" fmla="*/ 24 h 141"/>
                <a:gd name="T36" fmla="*/ 35 w 152"/>
                <a:gd name="T37" fmla="*/ 24 h 141"/>
                <a:gd name="T38" fmla="*/ 35 w 152"/>
                <a:gd name="T39" fmla="*/ 15 h 141"/>
                <a:gd name="T40" fmla="*/ 50 w 152"/>
                <a:gd name="T41" fmla="*/ 0 h 141"/>
                <a:gd name="T42" fmla="*/ 102 w 152"/>
                <a:gd name="T43" fmla="*/ 0 h 141"/>
                <a:gd name="T44" fmla="*/ 117 w 152"/>
                <a:gd name="T45" fmla="*/ 15 h 141"/>
                <a:gd name="T46" fmla="*/ 117 w 152"/>
                <a:gd name="T47" fmla="*/ 24 h 141"/>
                <a:gd name="T48" fmla="*/ 143 w 152"/>
                <a:gd name="T49" fmla="*/ 24 h 141"/>
                <a:gd name="T50" fmla="*/ 152 w 152"/>
                <a:gd name="T51" fmla="*/ 32 h 141"/>
                <a:gd name="T52" fmla="*/ 152 w 152"/>
                <a:gd name="T53" fmla="*/ 44 h 141"/>
                <a:gd name="T54" fmla="*/ 35 w 152"/>
                <a:gd name="T55" fmla="*/ 35 h 141"/>
                <a:gd name="T56" fmla="*/ 12 w 152"/>
                <a:gd name="T57" fmla="*/ 35 h 141"/>
                <a:gd name="T58" fmla="*/ 12 w 152"/>
                <a:gd name="T59" fmla="*/ 44 h 141"/>
                <a:gd name="T60" fmla="*/ 42 w 152"/>
                <a:gd name="T61" fmla="*/ 69 h 141"/>
                <a:gd name="T62" fmla="*/ 35 w 152"/>
                <a:gd name="T63" fmla="*/ 35 h 141"/>
                <a:gd name="T64" fmla="*/ 140 w 152"/>
                <a:gd name="T65" fmla="*/ 35 h 141"/>
                <a:gd name="T66" fmla="*/ 117 w 152"/>
                <a:gd name="T67" fmla="*/ 35 h 141"/>
                <a:gd name="T68" fmla="*/ 110 w 152"/>
                <a:gd name="T69" fmla="*/ 69 h 141"/>
                <a:gd name="T70" fmla="*/ 140 w 152"/>
                <a:gd name="T71" fmla="*/ 44 h 141"/>
                <a:gd name="T72" fmla="*/ 140 w 152"/>
                <a:gd name="T73" fmla="*/ 3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2" h="141">
                  <a:moveTo>
                    <a:pt x="152" y="44"/>
                  </a:moveTo>
                  <a:cubicBezTo>
                    <a:pt x="152" y="61"/>
                    <a:pt x="131" y="81"/>
                    <a:pt x="103" y="82"/>
                  </a:cubicBezTo>
                  <a:cubicBezTo>
                    <a:pt x="99" y="87"/>
                    <a:pt x="95" y="89"/>
                    <a:pt x="94" y="91"/>
                  </a:cubicBezTo>
                  <a:cubicBezTo>
                    <a:pt x="89" y="95"/>
                    <a:pt x="88" y="100"/>
                    <a:pt x="88" y="106"/>
                  </a:cubicBezTo>
                  <a:cubicBezTo>
                    <a:pt x="88" y="111"/>
                    <a:pt x="91" y="117"/>
                    <a:pt x="99" y="117"/>
                  </a:cubicBezTo>
                  <a:cubicBezTo>
                    <a:pt x="108" y="117"/>
                    <a:pt x="117" y="123"/>
                    <a:pt x="117" y="132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17" y="139"/>
                    <a:pt x="116" y="141"/>
                    <a:pt x="114" y="141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36" y="141"/>
                    <a:pt x="35" y="139"/>
                    <a:pt x="35" y="138"/>
                  </a:cubicBezTo>
                  <a:cubicBezTo>
                    <a:pt x="35" y="132"/>
                    <a:pt x="35" y="132"/>
                    <a:pt x="35" y="132"/>
                  </a:cubicBezTo>
                  <a:cubicBezTo>
                    <a:pt x="35" y="123"/>
                    <a:pt x="44" y="117"/>
                    <a:pt x="53" y="117"/>
                  </a:cubicBezTo>
                  <a:cubicBezTo>
                    <a:pt x="61" y="117"/>
                    <a:pt x="64" y="111"/>
                    <a:pt x="64" y="106"/>
                  </a:cubicBezTo>
                  <a:cubicBezTo>
                    <a:pt x="64" y="100"/>
                    <a:pt x="63" y="95"/>
                    <a:pt x="58" y="91"/>
                  </a:cubicBezTo>
                  <a:cubicBezTo>
                    <a:pt x="56" y="89"/>
                    <a:pt x="53" y="87"/>
                    <a:pt x="49" y="82"/>
                  </a:cubicBezTo>
                  <a:cubicBezTo>
                    <a:pt x="21" y="81"/>
                    <a:pt x="0" y="61"/>
                    <a:pt x="0" y="44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7"/>
                    <a:pt x="4" y="24"/>
                    <a:pt x="9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5" y="7"/>
                    <a:pt x="42" y="0"/>
                    <a:pt x="50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10" y="0"/>
                    <a:pt x="117" y="7"/>
                    <a:pt x="117" y="15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8" y="24"/>
                    <a:pt x="152" y="27"/>
                    <a:pt x="152" y="32"/>
                  </a:cubicBezTo>
                  <a:lnTo>
                    <a:pt x="152" y="44"/>
                  </a:lnTo>
                  <a:close/>
                  <a:moveTo>
                    <a:pt x="35" y="35"/>
                  </a:moveTo>
                  <a:cubicBezTo>
                    <a:pt x="12" y="35"/>
                    <a:pt x="12" y="35"/>
                    <a:pt x="12" y="35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2" y="53"/>
                    <a:pt x="24" y="65"/>
                    <a:pt x="42" y="69"/>
                  </a:cubicBezTo>
                  <a:cubicBezTo>
                    <a:pt x="38" y="61"/>
                    <a:pt x="35" y="50"/>
                    <a:pt x="35" y="35"/>
                  </a:cubicBezTo>
                  <a:close/>
                  <a:moveTo>
                    <a:pt x="140" y="35"/>
                  </a:moveTo>
                  <a:cubicBezTo>
                    <a:pt x="117" y="35"/>
                    <a:pt x="117" y="35"/>
                    <a:pt x="117" y="35"/>
                  </a:cubicBezTo>
                  <a:cubicBezTo>
                    <a:pt x="117" y="50"/>
                    <a:pt x="114" y="61"/>
                    <a:pt x="110" y="69"/>
                  </a:cubicBezTo>
                  <a:cubicBezTo>
                    <a:pt x="128" y="65"/>
                    <a:pt x="140" y="53"/>
                    <a:pt x="140" y="44"/>
                  </a:cubicBezTo>
                  <a:lnTo>
                    <a:pt x="140" y="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130" name="Group 5"/>
          <p:cNvGrpSpPr/>
          <p:nvPr/>
        </p:nvGrpSpPr>
        <p:grpSpPr>
          <a:xfrm>
            <a:off x="7397217" y="2158536"/>
            <a:ext cx="785897" cy="776152"/>
            <a:chOff x="5798580" y="1713292"/>
            <a:chExt cx="616054" cy="616054"/>
          </a:xfrm>
        </p:grpSpPr>
        <p:sp>
          <p:nvSpPr>
            <p:cNvPr id="131" name="Oval 106"/>
            <p:cNvSpPr/>
            <p:nvPr/>
          </p:nvSpPr>
          <p:spPr>
            <a:xfrm>
              <a:off x="5798580" y="1713292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132" name="Freeform 14"/>
            <p:cNvSpPr>
              <a:spLocks noEditPoints="1"/>
            </p:cNvSpPr>
            <p:nvPr/>
          </p:nvSpPr>
          <p:spPr bwMode="auto">
            <a:xfrm>
              <a:off x="5924884" y="1891318"/>
              <a:ext cx="336550" cy="273050"/>
            </a:xfrm>
            <a:custGeom>
              <a:avLst/>
              <a:gdLst>
                <a:gd name="T0" fmla="*/ 159 w 159"/>
                <a:gd name="T1" fmla="*/ 100 h 129"/>
                <a:gd name="T2" fmla="*/ 147 w 159"/>
                <a:gd name="T3" fmla="*/ 105 h 129"/>
                <a:gd name="T4" fmla="*/ 123 w 159"/>
                <a:gd name="T5" fmla="*/ 129 h 129"/>
                <a:gd name="T6" fmla="*/ 100 w 159"/>
                <a:gd name="T7" fmla="*/ 105 h 129"/>
                <a:gd name="T8" fmla="*/ 65 w 159"/>
                <a:gd name="T9" fmla="*/ 105 h 129"/>
                <a:gd name="T10" fmla="*/ 41 w 159"/>
                <a:gd name="T11" fmla="*/ 129 h 129"/>
                <a:gd name="T12" fmla="*/ 18 w 159"/>
                <a:gd name="T13" fmla="*/ 105 h 129"/>
                <a:gd name="T14" fmla="*/ 12 w 159"/>
                <a:gd name="T15" fmla="*/ 105 h 129"/>
                <a:gd name="T16" fmla="*/ 0 w 159"/>
                <a:gd name="T17" fmla="*/ 100 h 129"/>
                <a:gd name="T18" fmla="*/ 6 w 159"/>
                <a:gd name="T19" fmla="*/ 94 h 129"/>
                <a:gd name="T20" fmla="*/ 6 w 159"/>
                <a:gd name="T21" fmla="*/ 64 h 129"/>
                <a:gd name="T22" fmla="*/ 10 w 159"/>
                <a:gd name="T23" fmla="*/ 46 h 129"/>
                <a:gd name="T24" fmla="*/ 29 w 159"/>
                <a:gd name="T25" fmla="*/ 28 h 129"/>
                <a:gd name="T26" fmla="*/ 39 w 159"/>
                <a:gd name="T27" fmla="*/ 23 h 129"/>
                <a:gd name="T28" fmla="*/ 53 w 159"/>
                <a:gd name="T29" fmla="*/ 23 h 129"/>
                <a:gd name="T30" fmla="*/ 53 w 159"/>
                <a:gd name="T31" fmla="*/ 6 h 129"/>
                <a:gd name="T32" fmla="*/ 59 w 159"/>
                <a:gd name="T33" fmla="*/ 0 h 129"/>
                <a:gd name="T34" fmla="*/ 153 w 159"/>
                <a:gd name="T35" fmla="*/ 0 h 129"/>
                <a:gd name="T36" fmla="*/ 159 w 159"/>
                <a:gd name="T37" fmla="*/ 6 h 129"/>
                <a:gd name="T38" fmla="*/ 159 w 159"/>
                <a:gd name="T39" fmla="*/ 100 h 129"/>
                <a:gd name="T40" fmla="*/ 53 w 159"/>
                <a:gd name="T41" fmla="*/ 59 h 129"/>
                <a:gd name="T42" fmla="*/ 53 w 159"/>
                <a:gd name="T43" fmla="*/ 35 h 129"/>
                <a:gd name="T44" fmla="*/ 39 w 159"/>
                <a:gd name="T45" fmla="*/ 35 h 129"/>
                <a:gd name="T46" fmla="*/ 37 w 159"/>
                <a:gd name="T47" fmla="*/ 36 h 129"/>
                <a:gd name="T48" fmla="*/ 19 w 159"/>
                <a:gd name="T49" fmla="*/ 54 h 129"/>
                <a:gd name="T50" fmla="*/ 18 w 159"/>
                <a:gd name="T51" fmla="*/ 56 h 129"/>
                <a:gd name="T52" fmla="*/ 18 w 159"/>
                <a:gd name="T53" fmla="*/ 59 h 129"/>
                <a:gd name="T54" fmla="*/ 53 w 159"/>
                <a:gd name="T55" fmla="*/ 59 h 129"/>
                <a:gd name="T56" fmla="*/ 41 w 159"/>
                <a:gd name="T57" fmla="*/ 94 h 129"/>
                <a:gd name="T58" fmla="*/ 30 w 159"/>
                <a:gd name="T59" fmla="*/ 105 h 129"/>
                <a:gd name="T60" fmla="*/ 41 w 159"/>
                <a:gd name="T61" fmla="*/ 117 h 129"/>
                <a:gd name="T62" fmla="*/ 53 w 159"/>
                <a:gd name="T63" fmla="*/ 105 h 129"/>
                <a:gd name="T64" fmla="*/ 41 w 159"/>
                <a:gd name="T65" fmla="*/ 94 h 129"/>
                <a:gd name="T66" fmla="*/ 123 w 159"/>
                <a:gd name="T67" fmla="*/ 94 h 129"/>
                <a:gd name="T68" fmla="*/ 112 w 159"/>
                <a:gd name="T69" fmla="*/ 105 h 129"/>
                <a:gd name="T70" fmla="*/ 123 w 159"/>
                <a:gd name="T71" fmla="*/ 117 h 129"/>
                <a:gd name="T72" fmla="*/ 135 w 159"/>
                <a:gd name="T73" fmla="*/ 105 h 129"/>
                <a:gd name="T74" fmla="*/ 123 w 159"/>
                <a:gd name="T75" fmla="*/ 94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9" h="129">
                  <a:moveTo>
                    <a:pt x="159" y="100"/>
                  </a:moveTo>
                  <a:cubicBezTo>
                    <a:pt x="159" y="106"/>
                    <a:pt x="151" y="105"/>
                    <a:pt x="147" y="105"/>
                  </a:cubicBezTo>
                  <a:cubicBezTo>
                    <a:pt x="147" y="118"/>
                    <a:pt x="136" y="129"/>
                    <a:pt x="123" y="129"/>
                  </a:cubicBezTo>
                  <a:cubicBezTo>
                    <a:pt x="111" y="129"/>
                    <a:pt x="100" y="118"/>
                    <a:pt x="100" y="105"/>
                  </a:cubicBezTo>
                  <a:cubicBezTo>
                    <a:pt x="65" y="105"/>
                    <a:pt x="65" y="105"/>
                    <a:pt x="65" y="105"/>
                  </a:cubicBezTo>
                  <a:cubicBezTo>
                    <a:pt x="65" y="118"/>
                    <a:pt x="54" y="129"/>
                    <a:pt x="41" y="129"/>
                  </a:cubicBezTo>
                  <a:cubicBezTo>
                    <a:pt x="29" y="129"/>
                    <a:pt x="18" y="118"/>
                    <a:pt x="18" y="105"/>
                  </a:cubicBezTo>
                  <a:cubicBezTo>
                    <a:pt x="12" y="105"/>
                    <a:pt x="12" y="105"/>
                    <a:pt x="12" y="105"/>
                  </a:cubicBezTo>
                  <a:cubicBezTo>
                    <a:pt x="8" y="105"/>
                    <a:pt x="0" y="106"/>
                    <a:pt x="0" y="100"/>
                  </a:cubicBezTo>
                  <a:cubicBezTo>
                    <a:pt x="0" y="96"/>
                    <a:pt x="3" y="94"/>
                    <a:pt x="6" y="9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58"/>
                    <a:pt x="5" y="51"/>
                    <a:pt x="10" y="46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31" y="25"/>
                    <a:pt x="35" y="23"/>
                    <a:pt x="39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3"/>
                    <a:pt x="56" y="0"/>
                    <a:pt x="59" y="0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56" y="0"/>
                    <a:pt x="159" y="3"/>
                    <a:pt x="159" y="6"/>
                  </a:cubicBezTo>
                  <a:lnTo>
                    <a:pt x="159" y="100"/>
                  </a:lnTo>
                  <a:close/>
                  <a:moveTo>
                    <a:pt x="53" y="59"/>
                  </a:moveTo>
                  <a:cubicBezTo>
                    <a:pt x="53" y="35"/>
                    <a:pt x="53" y="35"/>
                    <a:pt x="53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5"/>
                    <a:pt x="37" y="36"/>
                    <a:pt x="37" y="36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4"/>
                    <a:pt x="18" y="55"/>
                    <a:pt x="18" y="56"/>
                  </a:cubicBezTo>
                  <a:cubicBezTo>
                    <a:pt x="18" y="59"/>
                    <a:pt x="18" y="59"/>
                    <a:pt x="18" y="59"/>
                  </a:cubicBezTo>
                  <a:lnTo>
                    <a:pt x="53" y="59"/>
                  </a:lnTo>
                  <a:close/>
                  <a:moveTo>
                    <a:pt x="41" y="94"/>
                  </a:moveTo>
                  <a:cubicBezTo>
                    <a:pt x="35" y="94"/>
                    <a:pt x="30" y="99"/>
                    <a:pt x="30" y="105"/>
                  </a:cubicBezTo>
                  <a:cubicBezTo>
                    <a:pt x="30" y="112"/>
                    <a:pt x="35" y="117"/>
                    <a:pt x="41" y="117"/>
                  </a:cubicBezTo>
                  <a:cubicBezTo>
                    <a:pt x="48" y="117"/>
                    <a:pt x="53" y="112"/>
                    <a:pt x="53" y="105"/>
                  </a:cubicBezTo>
                  <a:cubicBezTo>
                    <a:pt x="53" y="99"/>
                    <a:pt x="48" y="94"/>
                    <a:pt x="41" y="94"/>
                  </a:cubicBezTo>
                  <a:close/>
                  <a:moveTo>
                    <a:pt x="123" y="94"/>
                  </a:moveTo>
                  <a:cubicBezTo>
                    <a:pt x="117" y="94"/>
                    <a:pt x="112" y="99"/>
                    <a:pt x="112" y="105"/>
                  </a:cubicBezTo>
                  <a:cubicBezTo>
                    <a:pt x="112" y="112"/>
                    <a:pt x="117" y="117"/>
                    <a:pt x="123" y="117"/>
                  </a:cubicBezTo>
                  <a:cubicBezTo>
                    <a:pt x="130" y="117"/>
                    <a:pt x="135" y="112"/>
                    <a:pt x="135" y="105"/>
                  </a:cubicBezTo>
                  <a:cubicBezTo>
                    <a:pt x="135" y="99"/>
                    <a:pt x="130" y="94"/>
                    <a:pt x="123" y="9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133" name="Group 7"/>
          <p:cNvGrpSpPr/>
          <p:nvPr/>
        </p:nvGrpSpPr>
        <p:grpSpPr>
          <a:xfrm>
            <a:off x="1448450" y="4390655"/>
            <a:ext cx="785897" cy="776152"/>
            <a:chOff x="1135420" y="3484988"/>
            <a:chExt cx="616054" cy="616054"/>
          </a:xfrm>
        </p:grpSpPr>
        <p:sp>
          <p:nvSpPr>
            <p:cNvPr id="134" name="Oval 100"/>
            <p:cNvSpPr/>
            <p:nvPr/>
          </p:nvSpPr>
          <p:spPr>
            <a:xfrm>
              <a:off x="1135420" y="3484988"/>
              <a:ext cx="616054" cy="616054"/>
            </a:xfrm>
            <a:prstGeom prst="ellipse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135" name="Freeform 15"/>
            <p:cNvSpPr/>
            <p:nvPr/>
          </p:nvSpPr>
          <p:spPr bwMode="auto">
            <a:xfrm>
              <a:off x="1276951" y="3683920"/>
              <a:ext cx="371475" cy="222250"/>
            </a:xfrm>
            <a:custGeom>
              <a:avLst/>
              <a:gdLst>
                <a:gd name="T0" fmla="*/ 150 w 176"/>
                <a:gd name="T1" fmla="*/ 61 h 105"/>
                <a:gd name="T2" fmla="*/ 118 w 176"/>
                <a:gd name="T3" fmla="*/ 64 h 105"/>
                <a:gd name="T4" fmla="*/ 97 w 176"/>
                <a:gd name="T5" fmla="*/ 70 h 105"/>
                <a:gd name="T6" fmla="*/ 91 w 176"/>
                <a:gd name="T7" fmla="*/ 70 h 105"/>
                <a:gd name="T8" fmla="*/ 64 w 176"/>
                <a:gd name="T9" fmla="*/ 102 h 105"/>
                <a:gd name="T10" fmla="*/ 71 w 176"/>
                <a:gd name="T11" fmla="*/ 102 h 105"/>
                <a:gd name="T12" fmla="*/ 77 w 176"/>
                <a:gd name="T13" fmla="*/ 104 h 105"/>
                <a:gd name="T14" fmla="*/ 71 w 176"/>
                <a:gd name="T15" fmla="*/ 105 h 105"/>
                <a:gd name="T16" fmla="*/ 62 w 176"/>
                <a:gd name="T17" fmla="*/ 105 h 105"/>
                <a:gd name="T18" fmla="*/ 47 w 176"/>
                <a:gd name="T19" fmla="*/ 105 h 105"/>
                <a:gd name="T20" fmla="*/ 41 w 176"/>
                <a:gd name="T21" fmla="*/ 105 h 105"/>
                <a:gd name="T22" fmla="*/ 41 w 176"/>
                <a:gd name="T23" fmla="*/ 102 h 105"/>
                <a:gd name="T24" fmla="*/ 47 w 176"/>
                <a:gd name="T25" fmla="*/ 102 h 105"/>
                <a:gd name="T26" fmla="*/ 47 w 176"/>
                <a:gd name="T27" fmla="*/ 64 h 105"/>
                <a:gd name="T28" fmla="*/ 33 w 176"/>
                <a:gd name="T29" fmla="*/ 64 h 105"/>
                <a:gd name="T30" fmla="*/ 15 w 176"/>
                <a:gd name="T31" fmla="*/ 85 h 105"/>
                <a:gd name="T32" fmla="*/ 6 w 176"/>
                <a:gd name="T33" fmla="*/ 85 h 105"/>
                <a:gd name="T34" fmla="*/ 3 w 176"/>
                <a:gd name="T35" fmla="*/ 82 h 105"/>
                <a:gd name="T36" fmla="*/ 3 w 176"/>
                <a:gd name="T37" fmla="*/ 64 h 105"/>
                <a:gd name="T38" fmla="*/ 6 w 176"/>
                <a:gd name="T39" fmla="*/ 64 h 105"/>
                <a:gd name="T40" fmla="*/ 6 w 176"/>
                <a:gd name="T41" fmla="*/ 61 h 105"/>
                <a:gd name="T42" fmla="*/ 18 w 176"/>
                <a:gd name="T43" fmla="*/ 61 h 105"/>
                <a:gd name="T44" fmla="*/ 18 w 176"/>
                <a:gd name="T45" fmla="*/ 60 h 105"/>
                <a:gd name="T46" fmla="*/ 0 w 176"/>
                <a:gd name="T47" fmla="*/ 58 h 105"/>
                <a:gd name="T48" fmla="*/ 0 w 176"/>
                <a:gd name="T49" fmla="*/ 47 h 105"/>
                <a:gd name="T50" fmla="*/ 18 w 176"/>
                <a:gd name="T51" fmla="*/ 44 h 105"/>
                <a:gd name="T52" fmla="*/ 18 w 176"/>
                <a:gd name="T53" fmla="*/ 44 h 105"/>
                <a:gd name="T54" fmla="*/ 6 w 176"/>
                <a:gd name="T55" fmla="*/ 44 h 105"/>
                <a:gd name="T56" fmla="*/ 6 w 176"/>
                <a:gd name="T57" fmla="*/ 41 h 105"/>
                <a:gd name="T58" fmla="*/ 3 w 176"/>
                <a:gd name="T59" fmla="*/ 41 h 105"/>
                <a:gd name="T60" fmla="*/ 3 w 176"/>
                <a:gd name="T61" fmla="*/ 23 h 105"/>
                <a:gd name="T62" fmla="*/ 6 w 176"/>
                <a:gd name="T63" fmla="*/ 20 h 105"/>
                <a:gd name="T64" fmla="*/ 15 w 176"/>
                <a:gd name="T65" fmla="*/ 20 h 105"/>
                <a:gd name="T66" fmla="*/ 33 w 176"/>
                <a:gd name="T67" fmla="*/ 41 h 105"/>
                <a:gd name="T68" fmla="*/ 47 w 176"/>
                <a:gd name="T69" fmla="*/ 41 h 105"/>
                <a:gd name="T70" fmla="*/ 47 w 176"/>
                <a:gd name="T71" fmla="*/ 3 h 105"/>
                <a:gd name="T72" fmla="*/ 41 w 176"/>
                <a:gd name="T73" fmla="*/ 3 h 105"/>
                <a:gd name="T74" fmla="*/ 41 w 176"/>
                <a:gd name="T75" fmla="*/ 0 h 105"/>
                <a:gd name="T76" fmla="*/ 47 w 176"/>
                <a:gd name="T77" fmla="*/ 0 h 105"/>
                <a:gd name="T78" fmla="*/ 62 w 176"/>
                <a:gd name="T79" fmla="*/ 0 h 105"/>
                <a:gd name="T80" fmla="*/ 71 w 176"/>
                <a:gd name="T81" fmla="*/ 0 h 105"/>
                <a:gd name="T82" fmla="*/ 77 w 176"/>
                <a:gd name="T83" fmla="*/ 1 h 105"/>
                <a:gd name="T84" fmla="*/ 71 w 176"/>
                <a:gd name="T85" fmla="*/ 3 h 105"/>
                <a:gd name="T86" fmla="*/ 64 w 176"/>
                <a:gd name="T87" fmla="*/ 3 h 105"/>
                <a:gd name="T88" fmla="*/ 91 w 176"/>
                <a:gd name="T89" fmla="*/ 35 h 105"/>
                <a:gd name="T90" fmla="*/ 97 w 176"/>
                <a:gd name="T91" fmla="*/ 35 h 105"/>
                <a:gd name="T92" fmla="*/ 118 w 176"/>
                <a:gd name="T93" fmla="*/ 41 h 105"/>
                <a:gd name="T94" fmla="*/ 150 w 176"/>
                <a:gd name="T95" fmla="*/ 44 h 105"/>
                <a:gd name="T96" fmla="*/ 176 w 176"/>
                <a:gd name="T97" fmla="*/ 52 h 105"/>
                <a:gd name="T98" fmla="*/ 150 w 176"/>
                <a:gd name="T99" fmla="*/ 61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6" h="105">
                  <a:moveTo>
                    <a:pt x="150" y="61"/>
                  </a:moveTo>
                  <a:cubicBezTo>
                    <a:pt x="118" y="64"/>
                    <a:pt x="118" y="64"/>
                    <a:pt x="118" y="64"/>
                  </a:cubicBezTo>
                  <a:cubicBezTo>
                    <a:pt x="97" y="70"/>
                    <a:pt x="97" y="70"/>
                    <a:pt x="97" y="70"/>
                  </a:cubicBezTo>
                  <a:cubicBezTo>
                    <a:pt x="91" y="70"/>
                    <a:pt x="91" y="70"/>
                    <a:pt x="91" y="70"/>
                  </a:cubicBezTo>
                  <a:cubicBezTo>
                    <a:pt x="64" y="102"/>
                    <a:pt x="64" y="102"/>
                    <a:pt x="64" y="102"/>
                  </a:cubicBezTo>
                  <a:cubicBezTo>
                    <a:pt x="71" y="102"/>
                    <a:pt x="71" y="102"/>
                    <a:pt x="71" y="102"/>
                  </a:cubicBezTo>
                  <a:cubicBezTo>
                    <a:pt x="74" y="102"/>
                    <a:pt x="77" y="103"/>
                    <a:pt x="77" y="104"/>
                  </a:cubicBezTo>
                  <a:cubicBezTo>
                    <a:pt x="77" y="105"/>
                    <a:pt x="74" y="105"/>
                    <a:pt x="71" y="105"/>
                  </a:cubicBezTo>
                  <a:cubicBezTo>
                    <a:pt x="62" y="105"/>
                    <a:pt x="62" y="105"/>
                    <a:pt x="62" y="105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41" y="105"/>
                    <a:pt x="41" y="105"/>
                    <a:pt x="41" y="105"/>
                  </a:cubicBezTo>
                  <a:cubicBezTo>
                    <a:pt x="41" y="102"/>
                    <a:pt x="41" y="102"/>
                    <a:pt x="41" y="102"/>
                  </a:cubicBezTo>
                  <a:cubicBezTo>
                    <a:pt x="47" y="102"/>
                    <a:pt x="47" y="102"/>
                    <a:pt x="47" y="102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15" y="85"/>
                    <a:pt x="15" y="85"/>
                    <a:pt x="15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3" y="82"/>
                    <a:pt x="3" y="82"/>
                    <a:pt x="3" y="82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33" y="41"/>
                    <a:pt x="33" y="41"/>
                    <a:pt x="33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4" y="0"/>
                    <a:pt x="77" y="0"/>
                    <a:pt x="77" y="1"/>
                  </a:cubicBezTo>
                  <a:cubicBezTo>
                    <a:pt x="77" y="2"/>
                    <a:pt x="74" y="3"/>
                    <a:pt x="71" y="3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91" y="35"/>
                    <a:pt x="91" y="35"/>
                    <a:pt x="91" y="35"/>
                  </a:cubicBezTo>
                  <a:cubicBezTo>
                    <a:pt x="97" y="35"/>
                    <a:pt x="97" y="35"/>
                    <a:pt x="97" y="35"/>
                  </a:cubicBezTo>
                  <a:cubicBezTo>
                    <a:pt x="118" y="41"/>
                    <a:pt x="118" y="41"/>
                    <a:pt x="118" y="41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176" y="50"/>
                    <a:pt x="176" y="52"/>
                    <a:pt x="176" y="52"/>
                  </a:cubicBezTo>
                  <a:cubicBezTo>
                    <a:pt x="176" y="52"/>
                    <a:pt x="176" y="55"/>
                    <a:pt x="150" y="6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sp>
        <p:nvSpPr>
          <p:cNvPr id="138" name="Rectangle 45"/>
          <p:cNvSpPr/>
          <p:nvPr/>
        </p:nvSpPr>
        <p:spPr bwMode="auto">
          <a:xfrm>
            <a:off x="1986714" y="575791"/>
            <a:ext cx="7588294" cy="594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工作存在不足</a:t>
            </a:r>
            <a:endParaRPr lang="en-US" altLang="zh-CN" sz="3600" b="1" dirty="0">
              <a:solidFill>
                <a:srgbClr val="FFFFFF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139" name="Rectangle 14"/>
          <p:cNvSpPr/>
          <p:nvPr/>
        </p:nvSpPr>
        <p:spPr bwMode="auto">
          <a:xfrm>
            <a:off x="1296541" y="1130297"/>
            <a:ext cx="8968640" cy="453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200</a:t>
            </a: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字以内，</a:t>
            </a:r>
            <a:endParaRPr lang="en-US" altLang="zh-CN" sz="1200" dirty="0">
              <a:solidFill>
                <a:srgbClr val="FFFFFF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据统计每页幻灯片的最好控制在</a:t>
            </a:r>
            <a:r>
              <a:rPr lang="en-US" altLang="zh-CN" sz="12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5</a:t>
            </a: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分钟之内。</a:t>
            </a:r>
            <a:endParaRPr lang="en-US" sz="1200" dirty="0">
              <a:solidFill>
                <a:srgbClr val="FFFFFF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pic>
        <p:nvPicPr>
          <p:cNvPr id="140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669631">
            <a:off x="-2230615" y="2051240"/>
            <a:ext cx="4076708" cy="2733792"/>
          </a:xfrm>
          <a:prstGeom prst="rect">
            <a:avLst/>
          </a:prstGeom>
        </p:spPr>
      </p:pic>
    </p:spTree>
  </p:cSld>
  <p:clrMapOvr>
    <a:masterClrMapping/>
  </p:clrMapOvr>
  <p:transition spd="slow" advTm="43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00"/>
                            </p:stCondLst>
                            <p:childTnLst>
                              <p:par>
                                <p:cTn id="7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0"/>
                            </p:stCondLst>
                            <p:childTnLst>
                              <p:par>
                                <p:cTn id="7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500"/>
                            </p:stCondLst>
                            <p:childTnLst>
                              <p:par>
                                <p:cTn id="8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0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500"/>
                            </p:stCondLst>
                            <p:childTnLst>
                              <p:par>
                                <p:cTn id="10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8000"/>
                            </p:stCondLst>
                            <p:childTnLst>
                              <p:par>
                                <p:cTn id="10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8500"/>
                            </p:stCondLst>
                            <p:childTnLst>
                              <p:par>
                                <p:cTn id="1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900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9500"/>
                            </p:stCondLst>
                            <p:childTnLst>
                              <p:par>
                                <p:cTn id="1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/>
      <p:bldP spid="138" grpId="0"/>
      <p:bldP spid="139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>
            <a:off x="0" y="0"/>
            <a:ext cx="11664950" cy="6480175"/>
          </a:xfrm>
          <a:prstGeom prst="rect">
            <a:avLst/>
          </a:prstGeom>
          <a:solidFill>
            <a:schemeClr val="bg1">
              <a:alpha val="8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3718" tIns="61859" rIns="123718" bIns="61859" numCol="1" rtlCol="0" anchor="t" anchorCtr="0" compatLnSpc="1"/>
          <a:lstStyle/>
          <a:p>
            <a:pPr algn="ctr" defTabSz="123698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76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7" name="Rectangle 3"/>
          <p:cNvSpPr/>
          <p:nvPr/>
        </p:nvSpPr>
        <p:spPr bwMode="auto">
          <a:xfrm>
            <a:off x="1061449" y="2952055"/>
            <a:ext cx="9542052" cy="701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4000" b="1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明年工作计划</a:t>
            </a:r>
            <a:endParaRPr lang="en-US" altLang="zh-CN" sz="4000" b="1" dirty="0">
              <a:solidFill>
                <a:srgbClr val="EA4C4C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8" name="Rectangle 2"/>
          <p:cNvSpPr/>
          <p:nvPr/>
        </p:nvSpPr>
        <p:spPr bwMode="auto">
          <a:xfrm>
            <a:off x="1625929" y="3528119"/>
            <a:ext cx="8413093" cy="415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200</a:t>
            </a: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字以内，据统计每页幻灯片的最好控制在</a:t>
            </a:r>
            <a:r>
              <a:rPr lang="en-US" altLang="zh-CN" sz="1200" dirty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5</a:t>
            </a: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rPr>
              <a:t>分钟之内。 此处添加详细文本描述，建议与标题相关并符合整体语言风格</a:t>
            </a:r>
            <a:endParaRPr lang="en-US" sz="1200" dirty="0">
              <a:solidFill>
                <a:srgbClr val="FFFFFF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12" name="Freeform 6"/>
          <p:cNvSpPr>
            <a:spLocks noEditPoints="1"/>
          </p:cNvSpPr>
          <p:nvPr/>
        </p:nvSpPr>
        <p:spPr bwMode="auto">
          <a:xfrm>
            <a:off x="5544158" y="1667064"/>
            <a:ext cx="576634" cy="913220"/>
          </a:xfrm>
          <a:custGeom>
            <a:avLst/>
            <a:gdLst>
              <a:gd name="T0" fmla="*/ 47 w 94"/>
              <a:gd name="T1" fmla="*/ 0 h 151"/>
              <a:gd name="T2" fmla="*/ 0 w 94"/>
              <a:gd name="T3" fmla="*/ 47 h 151"/>
              <a:gd name="T4" fmla="*/ 47 w 94"/>
              <a:gd name="T5" fmla="*/ 151 h 151"/>
              <a:gd name="T6" fmla="*/ 94 w 94"/>
              <a:gd name="T7" fmla="*/ 47 h 151"/>
              <a:gd name="T8" fmla="*/ 47 w 94"/>
              <a:gd name="T9" fmla="*/ 0 h 151"/>
              <a:gd name="T10" fmla="*/ 47 w 94"/>
              <a:gd name="T11" fmla="*/ 73 h 151"/>
              <a:gd name="T12" fmla="*/ 22 w 94"/>
              <a:gd name="T13" fmla="*/ 48 h 151"/>
              <a:gd name="T14" fmla="*/ 47 w 94"/>
              <a:gd name="T15" fmla="*/ 23 h 151"/>
              <a:gd name="T16" fmla="*/ 72 w 94"/>
              <a:gd name="T17" fmla="*/ 48 h 151"/>
              <a:gd name="T18" fmla="*/ 47 w 94"/>
              <a:gd name="T19" fmla="*/ 73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4" h="151">
                <a:moveTo>
                  <a:pt x="47" y="0"/>
                </a:moveTo>
                <a:cubicBezTo>
                  <a:pt x="21" y="0"/>
                  <a:pt x="0" y="21"/>
                  <a:pt x="0" y="47"/>
                </a:cubicBezTo>
                <a:cubicBezTo>
                  <a:pt x="0" y="92"/>
                  <a:pt x="47" y="151"/>
                  <a:pt x="47" y="151"/>
                </a:cubicBezTo>
                <a:cubicBezTo>
                  <a:pt x="47" y="151"/>
                  <a:pt x="94" y="92"/>
                  <a:pt x="94" y="47"/>
                </a:cubicBezTo>
                <a:cubicBezTo>
                  <a:pt x="94" y="21"/>
                  <a:pt x="73" y="0"/>
                  <a:pt x="47" y="0"/>
                </a:cubicBezTo>
                <a:close/>
                <a:moveTo>
                  <a:pt x="47" y="73"/>
                </a:moveTo>
                <a:cubicBezTo>
                  <a:pt x="33" y="73"/>
                  <a:pt x="22" y="62"/>
                  <a:pt x="22" y="48"/>
                </a:cubicBezTo>
                <a:cubicBezTo>
                  <a:pt x="22" y="34"/>
                  <a:pt x="33" y="23"/>
                  <a:pt x="47" y="23"/>
                </a:cubicBezTo>
                <a:cubicBezTo>
                  <a:pt x="61" y="23"/>
                  <a:pt x="72" y="34"/>
                  <a:pt x="72" y="48"/>
                </a:cubicBezTo>
                <a:cubicBezTo>
                  <a:pt x="72" y="62"/>
                  <a:pt x="61" y="73"/>
                  <a:pt x="47" y="7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defTabSz="1176655"/>
            <a:endParaRPr lang="en-US" sz="2300">
              <a:solidFill>
                <a:srgbClr val="FFFFFF"/>
              </a:solidFill>
            </a:endParaRPr>
          </a:p>
        </p:txBody>
      </p:sp>
      <p:pic>
        <p:nvPicPr>
          <p:cNvPr id="13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55260" y="2952055"/>
            <a:ext cx="2877985" cy="3532892"/>
          </a:xfrm>
          <a:prstGeom prst="rect">
            <a:avLst/>
          </a:prstGeom>
        </p:spPr>
      </p:pic>
    </p:spTree>
  </p:cSld>
  <p:clrMapOvr>
    <a:masterClrMapping/>
  </p:clrMapOvr>
  <p:transition spd="slow" advTm="43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4"/>
          <p:cNvSpPr/>
          <p:nvPr/>
        </p:nvSpPr>
        <p:spPr bwMode="auto">
          <a:xfrm>
            <a:off x="0" y="0"/>
            <a:ext cx="11664950" cy="2332876"/>
          </a:xfrm>
          <a:prstGeom prst="rect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3718" tIns="61859" rIns="123718" bIns="61859" numCol="1" rtlCol="0" anchor="t" anchorCtr="0" compatLnSpc="1"/>
          <a:lstStyle/>
          <a:p>
            <a:pPr algn="ctr" defTabSz="1236980" fontAlgn="base">
              <a:spcBef>
                <a:spcPct val="0"/>
              </a:spcBef>
              <a:spcAft>
                <a:spcPct val="0"/>
              </a:spcAft>
            </a:pPr>
            <a:endParaRPr lang="en-US" sz="760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-1" y="0"/>
            <a:ext cx="11664951" cy="2332876"/>
          </a:xfrm>
          <a:prstGeom prst="rect">
            <a:avLst/>
          </a:prstGeom>
          <a:solidFill>
            <a:srgbClr val="000000">
              <a:alpha val="83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3718" tIns="61859" rIns="123718" bIns="61859" numCol="1" rtlCol="0" anchor="t" anchorCtr="0" compatLnSpc="1"/>
          <a:lstStyle/>
          <a:p>
            <a:pPr algn="ctr" defTabSz="1236980"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76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38" name="Round Diagonal Corner Rectangle 3"/>
          <p:cNvSpPr/>
          <p:nvPr/>
        </p:nvSpPr>
        <p:spPr bwMode="auto">
          <a:xfrm rot="5400000">
            <a:off x="8692440" y="2202084"/>
            <a:ext cx="1344953" cy="2288151"/>
          </a:xfrm>
          <a:prstGeom prst="round2DiagRect">
            <a:avLst/>
          </a:prstGeom>
          <a:blipFill dpi="0" rotWithShape="0">
            <a:blip r:embed="rId4" cstate="print"/>
            <a:srcRect/>
            <a:stretch>
              <a:fillRect/>
            </a:stretch>
          </a:blip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3718" tIns="61859" rIns="123718" bIns="61859" numCol="1" rtlCol="0" anchor="t" anchorCtr="0" compatLnSpc="1"/>
          <a:lstStyle/>
          <a:p>
            <a:pPr algn="ctr" defTabSz="1236980" fontAlgn="base">
              <a:spcBef>
                <a:spcPct val="0"/>
              </a:spcBef>
              <a:spcAft>
                <a:spcPct val="0"/>
              </a:spcAft>
            </a:pPr>
            <a:endParaRPr lang="en-US" sz="760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39" name="Rectangle 1"/>
          <p:cNvSpPr/>
          <p:nvPr/>
        </p:nvSpPr>
        <p:spPr bwMode="auto">
          <a:xfrm>
            <a:off x="1188897" y="2642289"/>
            <a:ext cx="3123247" cy="1370436"/>
          </a:xfrm>
          <a:prstGeom prst="rect">
            <a:avLst/>
          </a:prstGeom>
          <a:noFill/>
          <a:ln w="3175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42" name="Group 41"/>
          <p:cNvGrpSpPr/>
          <p:nvPr/>
        </p:nvGrpSpPr>
        <p:grpSpPr bwMode="auto">
          <a:xfrm>
            <a:off x="2249928" y="2868041"/>
            <a:ext cx="1837078" cy="1007278"/>
            <a:chOff x="0" y="0"/>
            <a:chExt cx="2419" cy="1343"/>
          </a:xfrm>
        </p:grpSpPr>
        <p:sp>
          <p:nvSpPr>
            <p:cNvPr id="43" name="Rectangle 42"/>
            <p:cNvSpPr/>
            <p:nvPr/>
          </p:nvSpPr>
          <p:spPr bwMode="auto">
            <a:xfrm>
              <a:off x="0" y="0"/>
              <a:ext cx="2419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单击此处添加标题</a:t>
              </a:r>
              <a:endParaRPr lang="en-US" sz="15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0" y="304"/>
              <a:ext cx="2419" cy="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此处添加详细文本描述，建议与标题相关并符合整体语言风格，语言描述尽量</a:t>
              </a:r>
              <a:endParaRPr 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</p:grpSp>
      <p:sp>
        <p:nvSpPr>
          <p:cNvPr id="45" name="Round Diagonal Corner Rectangle 180"/>
          <p:cNvSpPr/>
          <p:nvPr/>
        </p:nvSpPr>
        <p:spPr bwMode="auto">
          <a:xfrm rot="5400000">
            <a:off x="8692442" y="3890587"/>
            <a:ext cx="1344953" cy="2288149"/>
          </a:xfrm>
          <a:prstGeom prst="round2DiagRect">
            <a:avLst/>
          </a:prstGeom>
          <a:blipFill dpi="0" rotWithShape="0">
            <a:blip r:embed="rId5" cstate="print"/>
            <a:srcRect/>
            <a:stretch>
              <a:fillRect/>
            </a:stretch>
          </a:blip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3718" tIns="61859" rIns="123718" bIns="61859" numCol="1" rtlCol="0" anchor="t" anchorCtr="0" compatLnSpc="1"/>
          <a:lstStyle/>
          <a:p>
            <a:pPr algn="ctr" defTabSz="1236980" fontAlgn="base">
              <a:spcBef>
                <a:spcPct val="0"/>
              </a:spcBef>
              <a:spcAft>
                <a:spcPct val="0"/>
              </a:spcAft>
            </a:pPr>
            <a:endParaRPr lang="en-US" sz="760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46" name="Rectangle 1"/>
          <p:cNvSpPr/>
          <p:nvPr/>
        </p:nvSpPr>
        <p:spPr bwMode="auto">
          <a:xfrm>
            <a:off x="4732613" y="2642289"/>
            <a:ext cx="3123247" cy="1370436"/>
          </a:xfrm>
          <a:prstGeom prst="rect">
            <a:avLst/>
          </a:prstGeom>
          <a:noFill/>
          <a:ln w="3175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47" name="Group 41"/>
          <p:cNvGrpSpPr/>
          <p:nvPr/>
        </p:nvGrpSpPr>
        <p:grpSpPr bwMode="auto">
          <a:xfrm>
            <a:off x="5793643" y="2868041"/>
            <a:ext cx="1837078" cy="1007278"/>
            <a:chOff x="0" y="0"/>
            <a:chExt cx="2419" cy="1343"/>
          </a:xfrm>
        </p:grpSpPr>
        <p:sp>
          <p:nvSpPr>
            <p:cNvPr id="48" name="Rectangle 42"/>
            <p:cNvSpPr/>
            <p:nvPr/>
          </p:nvSpPr>
          <p:spPr bwMode="auto">
            <a:xfrm>
              <a:off x="0" y="0"/>
              <a:ext cx="2419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单击此处添加标题</a:t>
              </a:r>
              <a:endParaRPr lang="en-US" sz="15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  <p:sp>
          <p:nvSpPr>
            <p:cNvPr id="49" name="Rectangle 43"/>
            <p:cNvSpPr/>
            <p:nvPr/>
          </p:nvSpPr>
          <p:spPr bwMode="auto">
            <a:xfrm>
              <a:off x="0" y="304"/>
              <a:ext cx="2419" cy="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此处添加详细文本描述，建议与标题相关并符合整体语言风格，语言描述尽量</a:t>
              </a:r>
              <a:endParaRPr 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</p:grpSp>
      <p:sp>
        <p:nvSpPr>
          <p:cNvPr id="50" name="Rectangle 1"/>
          <p:cNvSpPr/>
          <p:nvPr/>
        </p:nvSpPr>
        <p:spPr bwMode="auto">
          <a:xfrm>
            <a:off x="1188897" y="4333183"/>
            <a:ext cx="3123247" cy="1370436"/>
          </a:xfrm>
          <a:prstGeom prst="rect">
            <a:avLst/>
          </a:prstGeom>
          <a:noFill/>
          <a:ln w="317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51" name="Group 41"/>
          <p:cNvGrpSpPr/>
          <p:nvPr/>
        </p:nvGrpSpPr>
        <p:grpSpPr bwMode="auto">
          <a:xfrm>
            <a:off x="2249928" y="4558936"/>
            <a:ext cx="1837078" cy="1007278"/>
            <a:chOff x="0" y="0"/>
            <a:chExt cx="2419" cy="1343"/>
          </a:xfrm>
        </p:grpSpPr>
        <p:sp>
          <p:nvSpPr>
            <p:cNvPr id="52" name="Rectangle 42"/>
            <p:cNvSpPr/>
            <p:nvPr/>
          </p:nvSpPr>
          <p:spPr bwMode="auto">
            <a:xfrm>
              <a:off x="0" y="0"/>
              <a:ext cx="2419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单击此处添加标题</a:t>
              </a:r>
              <a:endParaRPr lang="en-US" sz="15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  <p:sp>
          <p:nvSpPr>
            <p:cNvPr id="53" name="Rectangle 43"/>
            <p:cNvSpPr/>
            <p:nvPr/>
          </p:nvSpPr>
          <p:spPr bwMode="auto">
            <a:xfrm>
              <a:off x="0" y="304"/>
              <a:ext cx="2419" cy="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此处添加详细文本描述，建议与标题相关并符合整体语言风格，语言描述尽量</a:t>
              </a:r>
              <a:endParaRPr 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</p:grpSp>
      <p:sp>
        <p:nvSpPr>
          <p:cNvPr id="54" name="Rectangle 1"/>
          <p:cNvSpPr/>
          <p:nvPr/>
        </p:nvSpPr>
        <p:spPr bwMode="auto">
          <a:xfrm>
            <a:off x="4732613" y="4333183"/>
            <a:ext cx="3123247" cy="1370436"/>
          </a:xfrm>
          <a:prstGeom prst="rect">
            <a:avLst/>
          </a:prstGeom>
          <a:noFill/>
          <a:ln w="3175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55" name="Group 41"/>
          <p:cNvGrpSpPr/>
          <p:nvPr/>
        </p:nvGrpSpPr>
        <p:grpSpPr bwMode="auto">
          <a:xfrm>
            <a:off x="5793643" y="4558936"/>
            <a:ext cx="1837078" cy="1007278"/>
            <a:chOff x="0" y="0"/>
            <a:chExt cx="2419" cy="1343"/>
          </a:xfrm>
        </p:grpSpPr>
        <p:sp>
          <p:nvSpPr>
            <p:cNvPr id="56" name="Rectangle 42"/>
            <p:cNvSpPr/>
            <p:nvPr/>
          </p:nvSpPr>
          <p:spPr bwMode="auto">
            <a:xfrm>
              <a:off x="0" y="0"/>
              <a:ext cx="2419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500" dirty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单击此处添加标题</a:t>
              </a:r>
              <a:endParaRPr lang="en-US" sz="15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  <p:sp>
          <p:nvSpPr>
            <p:cNvPr id="57" name="Rectangle 43"/>
            <p:cNvSpPr/>
            <p:nvPr/>
          </p:nvSpPr>
          <p:spPr bwMode="auto">
            <a:xfrm>
              <a:off x="0" y="304"/>
              <a:ext cx="2419" cy="1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100" dirty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此处添加详细文本描述，建议与标题相关并符合整体语言风格，语言描述尽量</a:t>
              </a:r>
              <a:endParaRPr 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58" name="Group 6"/>
          <p:cNvGrpSpPr/>
          <p:nvPr/>
        </p:nvGrpSpPr>
        <p:grpSpPr>
          <a:xfrm>
            <a:off x="4952767" y="4571889"/>
            <a:ext cx="662230" cy="654019"/>
            <a:chOff x="3882408" y="3628838"/>
            <a:chExt cx="519113" cy="519113"/>
          </a:xfrm>
        </p:grpSpPr>
        <p:sp>
          <p:nvSpPr>
            <p:cNvPr id="59" name="Oval 51"/>
            <p:cNvSpPr/>
            <p:nvPr/>
          </p:nvSpPr>
          <p:spPr bwMode="auto">
            <a:xfrm>
              <a:off x="3882408" y="3628838"/>
              <a:ext cx="519113" cy="51911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60" name="Freeform 6"/>
            <p:cNvSpPr>
              <a:spLocks noEditPoints="1"/>
            </p:cNvSpPr>
            <p:nvPr/>
          </p:nvSpPr>
          <p:spPr bwMode="auto">
            <a:xfrm>
              <a:off x="4014295" y="3748869"/>
              <a:ext cx="268831" cy="276236"/>
            </a:xfrm>
            <a:custGeom>
              <a:avLst/>
              <a:gdLst>
                <a:gd name="T0" fmla="*/ 13 w 154"/>
                <a:gd name="T1" fmla="*/ 28 h 158"/>
                <a:gd name="T2" fmla="*/ 34 w 154"/>
                <a:gd name="T3" fmla="*/ 28 h 158"/>
                <a:gd name="T4" fmla="*/ 43 w 154"/>
                <a:gd name="T5" fmla="*/ 73 h 158"/>
                <a:gd name="T6" fmla="*/ 13 w 154"/>
                <a:gd name="T7" fmla="*/ 28 h 158"/>
                <a:gd name="T8" fmla="*/ 77 w 154"/>
                <a:gd name="T9" fmla="*/ 11 h 158"/>
                <a:gd name="T10" fmla="*/ 110 w 154"/>
                <a:gd name="T11" fmla="*/ 24 h 158"/>
                <a:gd name="T12" fmla="*/ 77 w 154"/>
                <a:gd name="T13" fmla="*/ 37 h 158"/>
                <a:gd name="T14" fmla="*/ 45 w 154"/>
                <a:gd name="T15" fmla="*/ 24 h 158"/>
                <a:gd name="T16" fmla="*/ 77 w 154"/>
                <a:gd name="T17" fmla="*/ 11 h 158"/>
                <a:gd name="T18" fmla="*/ 111 w 154"/>
                <a:gd name="T19" fmla="*/ 73 h 158"/>
                <a:gd name="T20" fmla="*/ 121 w 154"/>
                <a:gd name="T21" fmla="*/ 28 h 158"/>
                <a:gd name="T22" fmla="*/ 142 w 154"/>
                <a:gd name="T23" fmla="*/ 28 h 158"/>
                <a:gd name="T24" fmla="*/ 111 w 154"/>
                <a:gd name="T25" fmla="*/ 73 h 158"/>
                <a:gd name="T26" fmla="*/ 87 w 154"/>
                <a:gd name="T27" fmla="*/ 116 h 158"/>
                <a:gd name="T28" fmla="*/ 112 w 154"/>
                <a:gd name="T29" fmla="*/ 87 h 158"/>
                <a:gd name="T30" fmla="*/ 154 w 154"/>
                <a:gd name="T31" fmla="*/ 22 h 158"/>
                <a:gd name="T32" fmla="*/ 148 w 154"/>
                <a:gd name="T33" fmla="*/ 16 h 158"/>
                <a:gd name="T34" fmla="*/ 119 w 154"/>
                <a:gd name="T35" fmla="*/ 16 h 158"/>
                <a:gd name="T36" fmla="*/ 77 w 154"/>
                <a:gd name="T37" fmla="*/ 0 h 158"/>
                <a:gd name="T38" fmla="*/ 36 w 154"/>
                <a:gd name="T39" fmla="*/ 16 h 158"/>
                <a:gd name="T40" fmla="*/ 6 w 154"/>
                <a:gd name="T41" fmla="*/ 16 h 158"/>
                <a:gd name="T42" fmla="*/ 0 w 154"/>
                <a:gd name="T43" fmla="*/ 22 h 158"/>
                <a:gd name="T44" fmla="*/ 42 w 154"/>
                <a:gd name="T45" fmla="*/ 87 h 158"/>
                <a:gd name="T46" fmla="*/ 67 w 154"/>
                <a:gd name="T47" fmla="*/ 116 h 158"/>
                <a:gd name="T48" fmla="*/ 67 w 154"/>
                <a:gd name="T49" fmla="*/ 128 h 158"/>
                <a:gd name="T50" fmla="*/ 39 w 154"/>
                <a:gd name="T51" fmla="*/ 143 h 158"/>
                <a:gd name="T52" fmla="*/ 77 w 154"/>
                <a:gd name="T53" fmla="*/ 158 h 158"/>
                <a:gd name="T54" fmla="*/ 115 w 154"/>
                <a:gd name="T55" fmla="*/ 143 h 158"/>
                <a:gd name="T56" fmla="*/ 87 w 154"/>
                <a:gd name="T57" fmla="*/ 128 h 158"/>
                <a:gd name="T58" fmla="*/ 87 w 154"/>
                <a:gd name="T59" fmla="*/ 116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54" h="158">
                  <a:moveTo>
                    <a:pt x="13" y="28"/>
                  </a:moveTo>
                  <a:cubicBezTo>
                    <a:pt x="34" y="28"/>
                    <a:pt x="34" y="28"/>
                    <a:pt x="34" y="28"/>
                  </a:cubicBezTo>
                  <a:cubicBezTo>
                    <a:pt x="35" y="49"/>
                    <a:pt x="39" y="63"/>
                    <a:pt x="43" y="73"/>
                  </a:cubicBezTo>
                  <a:cubicBezTo>
                    <a:pt x="28" y="63"/>
                    <a:pt x="15" y="51"/>
                    <a:pt x="13" y="28"/>
                  </a:cubicBezTo>
                  <a:close/>
                  <a:moveTo>
                    <a:pt x="77" y="11"/>
                  </a:moveTo>
                  <a:cubicBezTo>
                    <a:pt x="101" y="11"/>
                    <a:pt x="110" y="20"/>
                    <a:pt x="110" y="24"/>
                  </a:cubicBezTo>
                  <a:cubicBezTo>
                    <a:pt x="110" y="27"/>
                    <a:pt x="101" y="37"/>
                    <a:pt x="77" y="37"/>
                  </a:cubicBezTo>
                  <a:cubicBezTo>
                    <a:pt x="54" y="37"/>
                    <a:pt x="45" y="27"/>
                    <a:pt x="45" y="24"/>
                  </a:cubicBezTo>
                  <a:cubicBezTo>
                    <a:pt x="45" y="20"/>
                    <a:pt x="54" y="11"/>
                    <a:pt x="77" y="11"/>
                  </a:cubicBezTo>
                  <a:close/>
                  <a:moveTo>
                    <a:pt x="111" y="73"/>
                  </a:moveTo>
                  <a:cubicBezTo>
                    <a:pt x="116" y="63"/>
                    <a:pt x="120" y="49"/>
                    <a:pt x="121" y="28"/>
                  </a:cubicBezTo>
                  <a:cubicBezTo>
                    <a:pt x="142" y="28"/>
                    <a:pt x="142" y="28"/>
                    <a:pt x="142" y="28"/>
                  </a:cubicBezTo>
                  <a:cubicBezTo>
                    <a:pt x="140" y="51"/>
                    <a:pt x="126" y="63"/>
                    <a:pt x="111" y="73"/>
                  </a:cubicBezTo>
                  <a:close/>
                  <a:moveTo>
                    <a:pt x="87" y="116"/>
                  </a:moveTo>
                  <a:cubicBezTo>
                    <a:pt x="87" y="104"/>
                    <a:pt x="97" y="97"/>
                    <a:pt x="112" y="87"/>
                  </a:cubicBezTo>
                  <a:cubicBezTo>
                    <a:pt x="131" y="74"/>
                    <a:pt x="154" y="59"/>
                    <a:pt x="154" y="22"/>
                  </a:cubicBezTo>
                  <a:cubicBezTo>
                    <a:pt x="154" y="19"/>
                    <a:pt x="152" y="16"/>
                    <a:pt x="148" y="16"/>
                  </a:cubicBezTo>
                  <a:cubicBezTo>
                    <a:pt x="119" y="16"/>
                    <a:pt x="119" y="16"/>
                    <a:pt x="119" y="16"/>
                  </a:cubicBezTo>
                  <a:cubicBezTo>
                    <a:pt x="115" y="8"/>
                    <a:pt x="102" y="0"/>
                    <a:pt x="77" y="0"/>
                  </a:cubicBezTo>
                  <a:cubicBezTo>
                    <a:pt x="52" y="0"/>
                    <a:pt x="40" y="8"/>
                    <a:pt x="3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3" y="16"/>
                    <a:pt x="0" y="19"/>
                    <a:pt x="0" y="22"/>
                  </a:cubicBezTo>
                  <a:cubicBezTo>
                    <a:pt x="0" y="59"/>
                    <a:pt x="24" y="74"/>
                    <a:pt x="42" y="87"/>
                  </a:cubicBezTo>
                  <a:cubicBezTo>
                    <a:pt x="58" y="97"/>
                    <a:pt x="67" y="104"/>
                    <a:pt x="67" y="116"/>
                  </a:cubicBezTo>
                  <a:cubicBezTo>
                    <a:pt x="67" y="128"/>
                    <a:pt x="67" y="128"/>
                    <a:pt x="67" y="128"/>
                  </a:cubicBezTo>
                  <a:cubicBezTo>
                    <a:pt x="51" y="129"/>
                    <a:pt x="39" y="135"/>
                    <a:pt x="39" y="143"/>
                  </a:cubicBezTo>
                  <a:cubicBezTo>
                    <a:pt x="39" y="151"/>
                    <a:pt x="56" y="158"/>
                    <a:pt x="77" y="158"/>
                  </a:cubicBezTo>
                  <a:cubicBezTo>
                    <a:pt x="98" y="158"/>
                    <a:pt x="115" y="151"/>
                    <a:pt x="115" y="143"/>
                  </a:cubicBezTo>
                  <a:cubicBezTo>
                    <a:pt x="115" y="135"/>
                    <a:pt x="104" y="129"/>
                    <a:pt x="87" y="128"/>
                  </a:cubicBezTo>
                  <a:cubicBezTo>
                    <a:pt x="87" y="116"/>
                    <a:pt x="87" y="116"/>
                    <a:pt x="87" y="1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61" name="Group 2"/>
          <p:cNvGrpSpPr/>
          <p:nvPr/>
        </p:nvGrpSpPr>
        <p:grpSpPr>
          <a:xfrm>
            <a:off x="4952767" y="2880994"/>
            <a:ext cx="662230" cy="654019"/>
            <a:chOff x="3882408" y="2286727"/>
            <a:chExt cx="519113" cy="519113"/>
          </a:xfrm>
        </p:grpSpPr>
        <p:sp>
          <p:nvSpPr>
            <p:cNvPr id="62" name="Oval 51"/>
            <p:cNvSpPr/>
            <p:nvPr/>
          </p:nvSpPr>
          <p:spPr bwMode="auto">
            <a:xfrm>
              <a:off x="3882408" y="2286727"/>
              <a:ext cx="519113" cy="519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63" name="Freeform 7"/>
            <p:cNvSpPr/>
            <p:nvPr/>
          </p:nvSpPr>
          <p:spPr bwMode="auto">
            <a:xfrm>
              <a:off x="3993143" y="2389474"/>
              <a:ext cx="292530" cy="297714"/>
            </a:xfrm>
            <a:custGeom>
              <a:avLst/>
              <a:gdLst>
                <a:gd name="T0" fmla="*/ 48 w 167"/>
                <a:gd name="T1" fmla="*/ 170 h 170"/>
                <a:gd name="T2" fmla="*/ 18 w 167"/>
                <a:gd name="T3" fmla="*/ 158 h 170"/>
                <a:gd name="T4" fmla="*/ 20 w 167"/>
                <a:gd name="T5" fmla="*/ 97 h 170"/>
                <a:gd name="T6" fmla="*/ 105 w 167"/>
                <a:gd name="T7" fmla="*/ 12 h 170"/>
                <a:gd name="T8" fmla="*/ 135 w 167"/>
                <a:gd name="T9" fmla="*/ 3 h 170"/>
                <a:gd name="T10" fmla="*/ 157 w 167"/>
                <a:gd name="T11" fmla="*/ 24 h 170"/>
                <a:gd name="T12" fmla="*/ 148 w 167"/>
                <a:gd name="T13" fmla="*/ 54 h 170"/>
                <a:gd name="T14" fmla="*/ 66 w 167"/>
                <a:gd name="T15" fmla="*/ 136 h 170"/>
                <a:gd name="T16" fmla="*/ 51 w 167"/>
                <a:gd name="T17" fmla="*/ 143 h 170"/>
                <a:gd name="T18" fmla="*/ 38 w 167"/>
                <a:gd name="T19" fmla="*/ 139 h 170"/>
                <a:gd name="T20" fmla="*/ 41 w 167"/>
                <a:gd name="T21" fmla="*/ 110 h 170"/>
                <a:gd name="T22" fmla="*/ 98 w 167"/>
                <a:gd name="T23" fmla="*/ 53 h 170"/>
                <a:gd name="T24" fmla="*/ 106 w 167"/>
                <a:gd name="T25" fmla="*/ 53 h 170"/>
                <a:gd name="T26" fmla="*/ 106 w 167"/>
                <a:gd name="T27" fmla="*/ 62 h 170"/>
                <a:gd name="T28" fmla="*/ 49 w 167"/>
                <a:gd name="T29" fmla="*/ 119 h 170"/>
                <a:gd name="T30" fmla="*/ 46 w 167"/>
                <a:gd name="T31" fmla="*/ 130 h 170"/>
                <a:gd name="T32" fmla="*/ 50 w 167"/>
                <a:gd name="T33" fmla="*/ 132 h 170"/>
                <a:gd name="T34" fmla="*/ 58 w 167"/>
                <a:gd name="T35" fmla="*/ 127 h 170"/>
                <a:gd name="T36" fmla="*/ 139 w 167"/>
                <a:gd name="T37" fmla="*/ 46 h 170"/>
                <a:gd name="T38" fmla="*/ 145 w 167"/>
                <a:gd name="T39" fmla="*/ 27 h 170"/>
                <a:gd name="T40" fmla="*/ 132 w 167"/>
                <a:gd name="T41" fmla="*/ 14 h 170"/>
                <a:gd name="T42" fmla="*/ 114 w 167"/>
                <a:gd name="T43" fmla="*/ 20 h 170"/>
                <a:gd name="T44" fmla="*/ 29 w 167"/>
                <a:gd name="T45" fmla="*/ 105 h 170"/>
                <a:gd name="T46" fmla="*/ 27 w 167"/>
                <a:gd name="T47" fmla="*/ 150 h 170"/>
                <a:gd name="T48" fmla="*/ 71 w 167"/>
                <a:gd name="T49" fmla="*/ 148 h 170"/>
                <a:gd name="T50" fmla="*/ 156 w 167"/>
                <a:gd name="T51" fmla="*/ 63 h 170"/>
                <a:gd name="T52" fmla="*/ 165 w 167"/>
                <a:gd name="T53" fmla="*/ 63 h 170"/>
                <a:gd name="T54" fmla="*/ 165 w 167"/>
                <a:gd name="T55" fmla="*/ 71 h 170"/>
                <a:gd name="T56" fmla="*/ 80 w 167"/>
                <a:gd name="T57" fmla="*/ 156 h 170"/>
                <a:gd name="T58" fmla="*/ 48 w 167"/>
                <a:gd name="T5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7" h="170">
                  <a:moveTo>
                    <a:pt x="48" y="170"/>
                  </a:moveTo>
                  <a:cubicBezTo>
                    <a:pt x="37" y="170"/>
                    <a:pt x="26" y="166"/>
                    <a:pt x="18" y="158"/>
                  </a:cubicBezTo>
                  <a:cubicBezTo>
                    <a:pt x="4" y="143"/>
                    <a:pt x="0" y="117"/>
                    <a:pt x="20" y="97"/>
                  </a:cubicBezTo>
                  <a:cubicBezTo>
                    <a:pt x="32" y="85"/>
                    <a:pt x="81" y="36"/>
                    <a:pt x="105" y="12"/>
                  </a:cubicBezTo>
                  <a:cubicBezTo>
                    <a:pt x="114" y="3"/>
                    <a:pt x="125" y="0"/>
                    <a:pt x="135" y="3"/>
                  </a:cubicBezTo>
                  <a:cubicBezTo>
                    <a:pt x="146" y="5"/>
                    <a:pt x="154" y="14"/>
                    <a:pt x="157" y="24"/>
                  </a:cubicBezTo>
                  <a:cubicBezTo>
                    <a:pt x="160" y="35"/>
                    <a:pt x="156" y="46"/>
                    <a:pt x="148" y="54"/>
                  </a:cubicBezTo>
                  <a:cubicBezTo>
                    <a:pt x="66" y="136"/>
                    <a:pt x="66" y="136"/>
                    <a:pt x="66" y="136"/>
                  </a:cubicBezTo>
                  <a:cubicBezTo>
                    <a:pt x="62" y="140"/>
                    <a:pt x="57" y="143"/>
                    <a:pt x="51" y="143"/>
                  </a:cubicBezTo>
                  <a:cubicBezTo>
                    <a:pt x="46" y="144"/>
                    <a:pt x="41" y="142"/>
                    <a:pt x="38" y="139"/>
                  </a:cubicBezTo>
                  <a:cubicBezTo>
                    <a:pt x="31" y="133"/>
                    <a:pt x="30" y="121"/>
                    <a:pt x="41" y="110"/>
                  </a:cubicBezTo>
                  <a:cubicBezTo>
                    <a:pt x="98" y="53"/>
                    <a:pt x="98" y="53"/>
                    <a:pt x="98" y="53"/>
                  </a:cubicBezTo>
                  <a:cubicBezTo>
                    <a:pt x="100" y="51"/>
                    <a:pt x="104" y="51"/>
                    <a:pt x="106" y="53"/>
                  </a:cubicBezTo>
                  <a:cubicBezTo>
                    <a:pt x="109" y="55"/>
                    <a:pt x="109" y="59"/>
                    <a:pt x="106" y="62"/>
                  </a:cubicBezTo>
                  <a:cubicBezTo>
                    <a:pt x="49" y="119"/>
                    <a:pt x="49" y="119"/>
                    <a:pt x="49" y="119"/>
                  </a:cubicBezTo>
                  <a:cubicBezTo>
                    <a:pt x="44" y="124"/>
                    <a:pt x="44" y="128"/>
                    <a:pt x="46" y="130"/>
                  </a:cubicBezTo>
                  <a:cubicBezTo>
                    <a:pt x="47" y="131"/>
                    <a:pt x="48" y="132"/>
                    <a:pt x="50" y="132"/>
                  </a:cubicBezTo>
                  <a:cubicBezTo>
                    <a:pt x="52" y="131"/>
                    <a:pt x="55" y="130"/>
                    <a:pt x="58" y="127"/>
                  </a:cubicBezTo>
                  <a:cubicBezTo>
                    <a:pt x="139" y="46"/>
                    <a:pt x="139" y="46"/>
                    <a:pt x="139" y="46"/>
                  </a:cubicBezTo>
                  <a:cubicBezTo>
                    <a:pt x="145" y="40"/>
                    <a:pt x="147" y="34"/>
                    <a:pt x="145" y="27"/>
                  </a:cubicBezTo>
                  <a:cubicBezTo>
                    <a:pt x="144" y="21"/>
                    <a:pt x="138" y="16"/>
                    <a:pt x="132" y="14"/>
                  </a:cubicBezTo>
                  <a:cubicBezTo>
                    <a:pt x="126" y="13"/>
                    <a:pt x="119" y="15"/>
                    <a:pt x="114" y="20"/>
                  </a:cubicBezTo>
                  <a:cubicBezTo>
                    <a:pt x="89" y="45"/>
                    <a:pt x="41" y="93"/>
                    <a:pt x="29" y="105"/>
                  </a:cubicBezTo>
                  <a:cubicBezTo>
                    <a:pt x="13" y="121"/>
                    <a:pt x="17" y="139"/>
                    <a:pt x="27" y="150"/>
                  </a:cubicBezTo>
                  <a:cubicBezTo>
                    <a:pt x="37" y="160"/>
                    <a:pt x="55" y="164"/>
                    <a:pt x="71" y="148"/>
                  </a:cubicBezTo>
                  <a:cubicBezTo>
                    <a:pt x="156" y="63"/>
                    <a:pt x="156" y="63"/>
                    <a:pt x="156" y="63"/>
                  </a:cubicBezTo>
                  <a:cubicBezTo>
                    <a:pt x="159" y="60"/>
                    <a:pt x="162" y="60"/>
                    <a:pt x="165" y="63"/>
                  </a:cubicBezTo>
                  <a:cubicBezTo>
                    <a:pt x="167" y="65"/>
                    <a:pt x="167" y="69"/>
                    <a:pt x="165" y="71"/>
                  </a:cubicBezTo>
                  <a:cubicBezTo>
                    <a:pt x="80" y="156"/>
                    <a:pt x="80" y="156"/>
                    <a:pt x="80" y="156"/>
                  </a:cubicBezTo>
                  <a:cubicBezTo>
                    <a:pt x="70" y="166"/>
                    <a:pt x="58" y="170"/>
                    <a:pt x="48" y="1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64" name="Group 5"/>
          <p:cNvGrpSpPr/>
          <p:nvPr/>
        </p:nvGrpSpPr>
        <p:grpSpPr>
          <a:xfrm>
            <a:off x="1409051" y="4571889"/>
            <a:ext cx="662230" cy="654019"/>
            <a:chOff x="1104536" y="3628838"/>
            <a:chExt cx="519113" cy="519113"/>
          </a:xfrm>
        </p:grpSpPr>
        <p:sp>
          <p:nvSpPr>
            <p:cNvPr id="65" name="Oval 51"/>
            <p:cNvSpPr/>
            <p:nvPr/>
          </p:nvSpPr>
          <p:spPr bwMode="auto">
            <a:xfrm>
              <a:off x="1104536" y="3628838"/>
              <a:ext cx="519113" cy="51911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66" name="Freeform 8"/>
            <p:cNvSpPr>
              <a:spLocks noEditPoints="1"/>
            </p:cNvSpPr>
            <p:nvPr/>
          </p:nvSpPr>
          <p:spPr bwMode="auto">
            <a:xfrm>
              <a:off x="1237821" y="3770666"/>
              <a:ext cx="241429" cy="242169"/>
            </a:xfrm>
            <a:custGeom>
              <a:avLst/>
              <a:gdLst>
                <a:gd name="T0" fmla="*/ 18 w 138"/>
                <a:gd name="T1" fmla="*/ 69 h 138"/>
                <a:gd name="T2" fmla="*/ 0 w 138"/>
                <a:gd name="T3" fmla="*/ 69 h 138"/>
                <a:gd name="T4" fmla="*/ 0 w 138"/>
                <a:gd name="T5" fmla="*/ 121 h 138"/>
                <a:gd name="T6" fmla="*/ 18 w 138"/>
                <a:gd name="T7" fmla="*/ 138 h 138"/>
                <a:gd name="T8" fmla="*/ 69 w 138"/>
                <a:gd name="T9" fmla="*/ 138 h 138"/>
                <a:gd name="T10" fmla="*/ 69 w 138"/>
                <a:gd name="T11" fmla="*/ 121 h 138"/>
                <a:gd name="T12" fmla="*/ 18 w 138"/>
                <a:gd name="T13" fmla="*/ 121 h 138"/>
                <a:gd name="T14" fmla="*/ 18 w 138"/>
                <a:gd name="T15" fmla="*/ 69 h 138"/>
                <a:gd name="T16" fmla="*/ 121 w 138"/>
                <a:gd name="T17" fmla="*/ 86 h 138"/>
                <a:gd name="T18" fmla="*/ 52 w 138"/>
                <a:gd name="T19" fmla="*/ 86 h 138"/>
                <a:gd name="T20" fmla="*/ 52 w 138"/>
                <a:gd name="T21" fmla="*/ 18 h 138"/>
                <a:gd name="T22" fmla="*/ 121 w 138"/>
                <a:gd name="T23" fmla="*/ 18 h 138"/>
                <a:gd name="T24" fmla="*/ 121 w 138"/>
                <a:gd name="T25" fmla="*/ 86 h 138"/>
                <a:gd name="T26" fmla="*/ 121 w 138"/>
                <a:gd name="T27" fmla="*/ 0 h 138"/>
                <a:gd name="T28" fmla="*/ 52 w 138"/>
                <a:gd name="T29" fmla="*/ 0 h 138"/>
                <a:gd name="T30" fmla="*/ 35 w 138"/>
                <a:gd name="T31" fmla="*/ 17 h 138"/>
                <a:gd name="T32" fmla="*/ 35 w 138"/>
                <a:gd name="T33" fmla="*/ 86 h 138"/>
                <a:gd name="T34" fmla="*/ 52 w 138"/>
                <a:gd name="T35" fmla="*/ 103 h 138"/>
                <a:gd name="T36" fmla="*/ 121 w 138"/>
                <a:gd name="T37" fmla="*/ 103 h 138"/>
                <a:gd name="T38" fmla="*/ 138 w 138"/>
                <a:gd name="T39" fmla="*/ 86 h 138"/>
                <a:gd name="T40" fmla="*/ 138 w 138"/>
                <a:gd name="T41" fmla="*/ 18 h 138"/>
                <a:gd name="T42" fmla="*/ 121 w 138"/>
                <a:gd name="T43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8" h="138">
                  <a:moveTo>
                    <a:pt x="18" y="69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30"/>
                    <a:pt x="8" y="138"/>
                    <a:pt x="18" y="138"/>
                  </a:cubicBezTo>
                  <a:cubicBezTo>
                    <a:pt x="69" y="138"/>
                    <a:pt x="69" y="138"/>
                    <a:pt x="69" y="138"/>
                  </a:cubicBezTo>
                  <a:cubicBezTo>
                    <a:pt x="69" y="121"/>
                    <a:pt x="69" y="121"/>
                    <a:pt x="69" y="121"/>
                  </a:cubicBezTo>
                  <a:cubicBezTo>
                    <a:pt x="18" y="121"/>
                    <a:pt x="18" y="121"/>
                    <a:pt x="18" y="121"/>
                  </a:cubicBezTo>
                  <a:cubicBezTo>
                    <a:pt x="18" y="69"/>
                    <a:pt x="18" y="69"/>
                    <a:pt x="18" y="69"/>
                  </a:cubicBezTo>
                  <a:close/>
                  <a:moveTo>
                    <a:pt x="121" y="86"/>
                  </a:moveTo>
                  <a:cubicBezTo>
                    <a:pt x="52" y="86"/>
                    <a:pt x="52" y="86"/>
                    <a:pt x="52" y="86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121" y="18"/>
                    <a:pt x="121" y="18"/>
                    <a:pt x="121" y="18"/>
                  </a:cubicBezTo>
                  <a:cubicBezTo>
                    <a:pt x="121" y="86"/>
                    <a:pt x="121" y="86"/>
                    <a:pt x="121" y="86"/>
                  </a:cubicBezTo>
                  <a:close/>
                  <a:moveTo>
                    <a:pt x="121" y="0"/>
                  </a:moveTo>
                  <a:cubicBezTo>
                    <a:pt x="52" y="0"/>
                    <a:pt x="52" y="0"/>
                    <a:pt x="52" y="0"/>
                  </a:cubicBezTo>
                  <a:cubicBezTo>
                    <a:pt x="42" y="0"/>
                    <a:pt x="35" y="8"/>
                    <a:pt x="35" y="17"/>
                  </a:cubicBezTo>
                  <a:cubicBezTo>
                    <a:pt x="35" y="86"/>
                    <a:pt x="35" y="86"/>
                    <a:pt x="35" y="86"/>
                  </a:cubicBezTo>
                  <a:cubicBezTo>
                    <a:pt x="35" y="96"/>
                    <a:pt x="42" y="103"/>
                    <a:pt x="52" y="103"/>
                  </a:cubicBezTo>
                  <a:cubicBezTo>
                    <a:pt x="121" y="103"/>
                    <a:pt x="121" y="103"/>
                    <a:pt x="121" y="103"/>
                  </a:cubicBezTo>
                  <a:cubicBezTo>
                    <a:pt x="130" y="103"/>
                    <a:pt x="138" y="96"/>
                    <a:pt x="138" y="86"/>
                  </a:cubicBezTo>
                  <a:cubicBezTo>
                    <a:pt x="138" y="18"/>
                    <a:pt x="138" y="18"/>
                    <a:pt x="138" y="18"/>
                  </a:cubicBezTo>
                  <a:cubicBezTo>
                    <a:pt x="138" y="8"/>
                    <a:pt x="130" y="0"/>
                    <a:pt x="12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67" name="Group 1"/>
          <p:cNvGrpSpPr/>
          <p:nvPr/>
        </p:nvGrpSpPr>
        <p:grpSpPr>
          <a:xfrm>
            <a:off x="1409051" y="2880994"/>
            <a:ext cx="662230" cy="654019"/>
            <a:chOff x="1104536" y="2286727"/>
            <a:chExt cx="519113" cy="519113"/>
          </a:xfrm>
        </p:grpSpPr>
        <p:sp>
          <p:nvSpPr>
            <p:cNvPr id="68" name="Oval 51"/>
            <p:cNvSpPr/>
            <p:nvPr/>
          </p:nvSpPr>
          <p:spPr bwMode="auto">
            <a:xfrm>
              <a:off x="1104536" y="2286727"/>
              <a:ext cx="519113" cy="51911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69" name="Freeform 9"/>
            <p:cNvSpPr>
              <a:spLocks noEditPoints="1"/>
            </p:cNvSpPr>
            <p:nvPr/>
          </p:nvSpPr>
          <p:spPr bwMode="auto">
            <a:xfrm>
              <a:off x="1215337" y="2432230"/>
              <a:ext cx="278458" cy="224396"/>
            </a:xfrm>
            <a:custGeom>
              <a:avLst/>
              <a:gdLst>
                <a:gd name="T0" fmla="*/ 54 w 159"/>
                <a:gd name="T1" fmla="*/ 126 h 128"/>
                <a:gd name="T2" fmla="*/ 57 w 159"/>
                <a:gd name="T3" fmla="*/ 127 h 128"/>
                <a:gd name="T4" fmla="*/ 81 w 159"/>
                <a:gd name="T5" fmla="*/ 105 h 128"/>
                <a:gd name="T6" fmla="*/ 54 w 159"/>
                <a:gd name="T7" fmla="*/ 91 h 128"/>
                <a:gd name="T8" fmla="*/ 54 w 159"/>
                <a:gd name="T9" fmla="*/ 126 h 128"/>
                <a:gd name="T10" fmla="*/ 154 w 159"/>
                <a:gd name="T11" fmla="*/ 1 h 128"/>
                <a:gd name="T12" fmla="*/ 3 w 159"/>
                <a:gd name="T13" fmla="*/ 54 h 128"/>
                <a:gd name="T14" fmla="*/ 2 w 159"/>
                <a:gd name="T15" fmla="*/ 58 h 128"/>
                <a:gd name="T16" fmla="*/ 35 w 159"/>
                <a:gd name="T17" fmla="*/ 71 h 128"/>
                <a:gd name="T18" fmla="*/ 35 w 159"/>
                <a:gd name="T19" fmla="*/ 71 h 128"/>
                <a:gd name="T20" fmla="*/ 54 w 159"/>
                <a:gd name="T21" fmla="*/ 79 h 128"/>
                <a:gd name="T22" fmla="*/ 148 w 159"/>
                <a:gd name="T23" fmla="*/ 10 h 128"/>
                <a:gd name="T24" fmla="*/ 150 w 159"/>
                <a:gd name="T25" fmla="*/ 12 h 128"/>
                <a:gd name="T26" fmla="*/ 83 w 159"/>
                <a:gd name="T27" fmla="*/ 85 h 128"/>
                <a:gd name="T28" fmla="*/ 83 w 159"/>
                <a:gd name="T29" fmla="*/ 85 h 128"/>
                <a:gd name="T30" fmla="*/ 79 w 159"/>
                <a:gd name="T31" fmla="*/ 89 h 128"/>
                <a:gd name="T32" fmla="*/ 84 w 159"/>
                <a:gd name="T33" fmla="*/ 92 h 128"/>
                <a:gd name="T34" fmla="*/ 84 w 159"/>
                <a:gd name="T35" fmla="*/ 92 h 128"/>
                <a:gd name="T36" fmla="*/ 127 w 159"/>
                <a:gd name="T37" fmla="*/ 115 h 128"/>
                <a:gd name="T38" fmla="*/ 133 w 159"/>
                <a:gd name="T39" fmla="*/ 112 h 128"/>
                <a:gd name="T40" fmla="*/ 158 w 159"/>
                <a:gd name="T41" fmla="*/ 5 h 128"/>
                <a:gd name="T42" fmla="*/ 154 w 159"/>
                <a:gd name="T43" fmla="*/ 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9" h="128">
                  <a:moveTo>
                    <a:pt x="54" y="126"/>
                  </a:moveTo>
                  <a:cubicBezTo>
                    <a:pt x="54" y="128"/>
                    <a:pt x="55" y="128"/>
                    <a:pt x="57" y="127"/>
                  </a:cubicBezTo>
                  <a:cubicBezTo>
                    <a:pt x="59" y="125"/>
                    <a:pt x="81" y="105"/>
                    <a:pt x="81" y="105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54" y="126"/>
                    <a:pt x="54" y="126"/>
                    <a:pt x="54" y="126"/>
                  </a:cubicBezTo>
                  <a:close/>
                  <a:moveTo>
                    <a:pt x="154" y="1"/>
                  </a:moveTo>
                  <a:cubicBezTo>
                    <a:pt x="151" y="2"/>
                    <a:pt x="5" y="53"/>
                    <a:pt x="3" y="54"/>
                  </a:cubicBezTo>
                  <a:cubicBezTo>
                    <a:pt x="0" y="55"/>
                    <a:pt x="0" y="57"/>
                    <a:pt x="2" y="58"/>
                  </a:cubicBezTo>
                  <a:cubicBezTo>
                    <a:pt x="6" y="60"/>
                    <a:pt x="35" y="71"/>
                    <a:pt x="35" y="71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54" y="79"/>
                    <a:pt x="54" y="79"/>
                    <a:pt x="54" y="79"/>
                  </a:cubicBezTo>
                  <a:cubicBezTo>
                    <a:pt x="54" y="79"/>
                    <a:pt x="147" y="11"/>
                    <a:pt x="148" y="10"/>
                  </a:cubicBezTo>
                  <a:cubicBezTo>
                    <a:pt x="150" y="9"/>
                    <a:pt x="151" y="11"/>
                    <a:pt x="150" y="12"/>
                  </a:cubicBezTo>
                  <a:cubicBezTo>
                    <a:pt x="149" y="13"/>
                    <a:pt x="83" y="85"/>
                    <a:pt x="83" y="85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79" y="89"/>
                    <a:pt x="79" y="89"/>
                    <a:pt x="79" y="89"/>
                  </a:cubicBezTo>
                  <a:cubicBezTo>
                    <a:pt x="84" y="92"/>
                    <a:pt x="84" y="92"/>
                    <a:pt x="84" y="92"/>
                  </a:cubicBezTo>
                  <a:cubicBezTo>
                    <a:pt x="84" y="92"/>
                    <a:pt x="84" y="92"/>
                    <a:pt x="84" y="92"/>
                  </a:cubicBezTo>
                  <a:cubicBezTo>
                    <a:pt x="84" y="92"/>
                    <a:pt x="124" y="113"/>
                    <a:pt x="127" y="115"/>
                  </a:cubicBezTo>
                  <a:cubicBezTo>
                    <a:pt x="129" y="116"/>
                    <a:pt x="132" y="115"/>
                    <a:pt x="133" y="112"/>
                  </a:cubicBezTo>
                  <a:cubicBezTo>
                    <a:pt x="134" y="108"/>
                    <a:pt x="158" y="7"/>
                    <a:pt x="158" y="5"/>
                  </a:cubicBezTo>
                  <a:cubicBezTo>
                    <a:pt x="159" y="2"/>
                    <a:pt x="157" y="0"/>
                    <a:pt x="1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sp>
        <p:nvSpPr>
          <p:cNvPr id="70" name="Rectangle 45"/>
          <p:cNvSpPr/>
          <p:nvPr/>
        </p:nvSpPr>
        <p:spPr bwMode="auto">
          <a:xfrm>
            <a:off x="1986714" y="575791"/>
            <a:ext cx="7588294" cy="594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明年工作计划</a:t>
            </a:r>
            <a:endParaRPr lang="en-US" altLang="zh-CN" sz="3600" b="1" dirty="0">
              <a:solidFill>
                <a:srgbClr val="EA4C4C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71" name="Rectangle 14"/>
          <p:cNvSpPr/>
          <p:nvPr/>
        </p:nvSpPr>
        <p:spPr bwMode="auto">
          <a:xfrm>
            <a:off x="1296541" y="1130297"/>
            <a:ext cx="8968640" cy="453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200</a:t>
            </a: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字以内，</a:t>
            </a:r>
            <a:endParaRPr lang="en-US" altLang="zh-CN" sz="1200" dirty="0">
              <a:solidFill>
                <a:srgbClr val="FFFFFF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据统计每页幻灯片的最好控制在</a:t>
            </a:r>
            <a:r>
              <a:rPr lang="en-US" altLang="zh-CN" sz="12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5</a:t>
            </a: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分钟之内。</a:t>
            </a:r>
            <a:endParaRPr lang="en-US" sz="1200" dirty="0">
              <a:solidFill>
                <a:srgbClr val="FFFFFF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</p:spTree>
  </p:cSld>
  <p:clrMapOvr>
    <a:masterClrMapping/>
  </p:clrMapOvr>
  <p:transition spd="slow" advTm="43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 animBg="1"/>
      <p:bldP spid="39" grpId="0" animBg="1"/>
      <p:bldP spid="45" grpId="0" animBg="1"/>
      <p:bldP spid="46" grpId="0" animBg="1"/>
      <p:bldP spid="50" grpId="0" animBg="1"/>
      <p:bldP spid="54" grpId="0" animBg="1"/>
      <p:bldP spid="70" grpId="0"/>
      <p:bldP spid="7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Freeform 6"/>
          <p:cNvSpPr/>
          <p:nvPr/>
        </p:nvSpPr>
        <p:spPr bwMode="auto">
          <a:xfrm>
            <a:off x="3146553" y="3170231"/>
            <a:ext cx="1619784" cy="818141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txBody>
          <a:bodyPr vert="horz" wrap="square" lIns="123718" tIns="61859" rIns="123718" bIns="61859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117" name="Freeform 6"/>
          <p:cNvSpPr/>
          <p:nvPr/>
        </p:nvSpPr>
        <p:spPr bwMode="auto">
          <a:xfrm>
            <a:off x="4047079" y="2493150"/>
            <a:ext cx="1619784" cy="1495222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chemeClr val="tx1">
              <a:alpha val="90000"/>
            </a:schemeClr>
          </a:solidFill>
          <a:ln>
            <a:noFill/>
          </a:ln>
        </p:spPr>
        <p:txBody>
          <a:bodyPr vert="horz" wrap="square" lIns="123718" tIns="61859" rIns="123718" bIns="61859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118" name="Freeform 6"/>
          <p:cNvSpPr/>
          <p:nvPr/>
        </p:nvSpPr>
        <p:spPr bwMode="auto">
          <a:xfrm>
            <a:off x="5057365" y="2805769"/>
            <a:ext cx="1619784" cy="1182603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rgbClr val="000000">
              <a:alpha val="90000"/>
            </a:srgbClr>
          </a:solidFill>
          <a:ln>
            <a:noFill/>
          </a:ln>
        </p:spPr>
        <p:txBody>
          <a:bodyPr vert="horz" wrap="square" lIns="123718" tIns="61859" rIns="123718" bIns="61859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119" name="Freeform 6"/>
          <p:cNvSpPr/>
          <p:nvPr/>
        </p:nvSpPr>
        <p:spPr bwMode="auto">
          <a:xfrm>
            <a:off x="5971092" y="1972318"/>
            <a:ext cx="1619784" cy="2016055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chemeClr val="tx1">
              <a:alpha val="99000"/>
            </a:schemeClr>
          </a:solidFill>
          <a:ln>
            <a:noFill/>
          </a:ln>
        </p:spPr>
        <p:txBody>
          <a:bodyPr vert="horz" wrap="square" lIns="123718" tIns="61859" rIns="123718" bIns="61859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120" name="Rectangle 148"/>
          <p:cNvSpPr/>
          <p:nvPr/>
        </p:nvSpPr>
        <p:spPr>
          <a:xfrm>
            <a:off x="3032873" y="4049620"/>
            <a:ext cx="1215099" cy="346525"/>
          </a:xfrm>
          <a:prstGeom prst="rect">
            <a:avLst/>
          </a:prstGeom>
        </p:spPr>
        <p:txBody>
          <a:bodyPr wrap="square" lIns="123718" tIns="61859" rIns="123718" bIns="61859" anchor="ctr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添加标题</a:t>
            </a:r>
            <a:endParaRPr lang="en-US" altLang="zh-CN" sz="1600" dirty="0">
              <a:solidFill>
                <a:srgbClr val="000000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121" name="Rectangle 149"/>
          <p:cNvSpPr/>
          <p:nvPr/>
        </p:nvSpPr>
        <p:spPr>
          <a:xfrm>
            <a:off x="4048874" y="4049620"/>
            <a:ext cx="1215099" cy="346525"/>
          </a:xfrm>
          <a:prstGeom prst="rect">
            <a:avLst/>
          </a:prstGeom>
        </p:spPr>
        <p:txBody>
          <a:bodyPr wrap="square" lIns="123718" tIns="61859" rIns="123718" bIns="61859" anchor="ctr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添加标题</a:t>
            </a:r>
            <a:endParaRPr lang="en-US" altLang="zh-CN" sz="1600" dirty="0">
              <a:solidFill>
                <a:srgbClr val="000000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122" name="Rectangle 159"/>
          <p:cNvSpPr/>
          <p:nvPr/>
        </p:nvSpPr>
        <p:spPr>
          <a:xfrm>
            <a:off x="5130308" y="4049620"/>
            <a:ext cx="1215099" cy="346525"/>
          </a:xfrm>
          <a:prstGeom prst="rect">
            <a:avLst/>
          </a:prstGeom>
        </p:spPr>
        <p:txBody>
          <a:bodyPr wrap="square" lIns="123718" tIns="61859" rIns="123718" bIns="61859" anchor="ctr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添加标题</a:t>
            </a:r>
            <a:endParaRPr lang="en-US" altLang="zh-CN" sz="1600" dirty="0">
              <a:solidFill>
                <a:srgbClr val="000000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123" name="Rectangle 160"/>
          <p:cNvSpPr/>
          <p:nvPr/>
        </p:nvSpPr>
        <p:spPr>
          <a:xfrm>
            <a:off x="6053778" y="4049620"/>
            <a:ext cx="1215099" cy="346525"/>
          </a:xfrm>
          <a:prstGeom prst="rect">
            <a:avLst/>
          </a:prstGeom>
        </p:spPr>
        <p:txBody>
          <a:bodyPr wrap="square" lIns="123718" tIns="61859" rIns="123718" bIns="61859" anchor="ctr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添加标题</a:t>
            </a:r>
            <a:endParaRPr lang="en-US" altLang="zh-CN" sz="1600" dirty="0">
              <a:solidFill>
                <a:srgbClr val="000000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grpSp>
        <p:nvGrpSpPr>
          <p:cNvPr id="124" name="Group 161"/>
          <p:cNvGrpSpPr/>
          <p:nvPr/>
        </p:nvGrpSpPr>
        <p:grpSpPr>
          <a:xfrm>
            <a:off x="3631163" y="2832252"/>
            <a:ext cx="623538" cy="377717"/>
            <a:chOff x="1506113" y="3001904"/>
            <a:chExt cx="488783" cy="299805"/>
          </a:xfrm>
        </p:grpSpPr>
        <p:sp>
          <p:nvSpPr>
            <p:cNvPr id="125" name="Oval 162"/>
            <p:cNvSpPr/>
            <p:nvPr/>
          </p:nvSpPr>
          <p:spPr>
            <a:xfrm>
              <a:off x="1600602" y="3001904"/>
              <a:ext cx="299805" cy="299805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00" kern="0" smtClean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126" name="Rectangle 163"/>
            <p:cNvSpPr/>
            <p:nvPr/>
          </p:nvSpPr>
          <p:spPr>
            <a:xfrm>
              <a:off x="1506113" y="3056078"/>
              <a:ext cx="488783" cy="20764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kern="0" dirty="0" smtClean="0">
                  <a:solidFill>
                    <a:srgbClr val="FFFFFF"/>
                  </a:solidFill>
                  <a:latin typeface="微软雅黑"/>
                  <a:ea typeface="微软雅黑"/>
                  <a:cs typeface="Open Sans Condensed Light" pitchFamily="34" charset="0"/>
                  <a:sym typeface="Gill Sans" charset="0"/>
                </a:rPr>
                <a:t>45%</a:t>
              </a:r>
            </a:p>
          </p:txBody>
        </p:sp>
      </p:grpSp>
      <p:grpSp>
        <p:nvGrpSpPr>
          <p:cNvPr id="127" name="Group 164"/>
          <p:cNvGrpSpPr/>
          <p:nvPr/>
        </p:nvGrpSpPr>
        <p:grpSpPr>
          <a:xfrm>
            <a:off x="4539785" y="2173963"/>
            <a:ext cx="623538" cy="377717"/>
            <a:chOff x="1506113" y="3001904"/>
            <a:chExt cx="488783" cy="299805"/>
          </a:xfrm>
        </p:grpSpPr>
        <p:sp>
          <p:nvSpPr>
            <p:cNvPr id="128" name="Oval 165"/>
            <p:cNvSpPr/>
            <p:nvPr/>
          </p:nvSpPr>
          <p:spPr>
            <a:xfrm>
              <a:off x="1600602" y="3001904"/>
              <a:ext cx="299805" cy="299805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00" kern="0" smtClean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129" name="Rectangle 166"/>
            <p:cNvSpPr/>
            <p:nvPr/>
          </p:nvSpPr>
          <p:spPr>
            <a:xfrm>
              <a:off x="1506113" y="3056078"/>
              <a:ext cx="488783" cy="20764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kern="0" dirty="0" smtClean="0">
                  <a:solidFill>
                    <a:srgbClr val="FFFFFF"/>
                  </a:solidFill>
                  <a:latin typeface="微软雅黑"/>
                  <a:ea typeface="微软雅黑"/>
                  <a:cs typeface="Open Sans Condensed Light" pitchFamily="34" charset="0"/>
                  <a:sym typeface="Gill Sans" charset="0"/>
                </a:rPr>
                <a:t>65%</a:t>
              </a:r>
            </a:p>
          </p:txBody>
        </p:sp>
      </p:grpSp>
      <p:grpSp>
        <p:nvGrpSpPr>
          <p:cNvPr id="130" name="Group 167"/>
          <p:cNvGrpSpPr/>
          <p:nvPr/>
        </p:nvGrpSpPr>
        <p:grpSpPr>
          <a:xfrm>
            <a:off x="5552093" y="2478002"/>
            <a:ext cx="623538" cy="377717"/>
            <a:chOff x="1506113" y="3001904"/>
            <a:chExt cx="488783" cy="299805"/>
          </a:xfrm>
        </p:grpSpPr>
        <p:sp>
          <p:nvSpPr>
            <p:cNvPr id="131" name="Oval 168"/>
            <p:cNvSpPr/>
            <p:nvPr/>
          </p:nvSpPr>
          <p:spPr>
            <a:xfrm>
              <a:off x="1600602" y="3001904"/>
              <a:ext cx="299805" cy="299805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00" kern="0" smtClean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132" name="Rectangle 169"/>
            <p:cNvSpPr/>
            <p:nvPr/>
          </p:nvSpPr>
          <p:spPr>
            <a:xfrm>
              <a:off x="1506113" y="3056078"/>
              <a:ext cx="488783" cy="20764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kern="0" dirty="0" smtClean="0">
                  <a:solidFill>
                    <a:srgbClr val="FFFFFF"/>
                  </a:solidFill>
                  <a:latin typeface="微软雅黑"/>
                  <a:ea typeface="微软雅黑"/>
                  <a:cs typeface="Open Sans Condensed Light" pitchFamily="34" charset="0"/>
                  <a:sym typeface="Gill Sans" charset="0"/>
                </a:rPr>
                <a:t>50%</a:t>
              </a:r>
            </a:p>
          </p:txBody>
        </p:sp>
      </p:grpSp>
      <p:grpSp>
        <p:nvGrpSpPr>
          <p:cNvPr id="133" name="Group 170"/>
          <p:cNvGrpSpPr/>
          <p:nvPr/>
        </p:nvGrpSpPr>
        <p:grpSpPr>
          <a:xfrm>
            <a:off x="6460221" y="1726082"/>
            <a:ext cx="623538" cy="377717"/>
            <a:chOff x="1506113" y="3001904"/>
            <a:chExt cx="488783" cy="299805"/>
          </a:xfrm>
        </p:grpSpPr>
        <p:sp>
          <p:nvSpPr>
            <p:cNvPr id="134" name="Oval 171"/>
            <p:cNvSpPr/>
            <p:nvPr/>
          </p:nvSpPr>
          <p:spPr>
            <a:xfrm>
              <a:off x="1600602" y="3001904"/>
              <a:ext cx="299805" cy="299805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00" kern="0" smtClean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135" name="Rectangle 172"/>
            <p:cNvSpPr/>
            <p:nvPr/>
          </p:nvSpPr>
          <p:spPr>
            <a:xfrm>
              <a:off x="1506113" y="3056078"/>
              <a:ext cx="488783" cy="20764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kern="0" dirty="0" smtClean="0">
                  <a:solidFill>
                    <a:srgbClr val="FFFFFF"/>
                  </a:solidFill>
                  <a:latin typeface="微软雅黑"/>
                  <a:ea typeface="微软雅黑"/>
                  <a:cs typeface="Open Sans Condensed Light" pitchFamily="34" charset="0"/>
                  <a:sym typeface="Gill Sans" charset="0"/>
                </a:rPr>
                <a:t>85%</a:t>
              </a:r>
            </a:p>
          </p:txBody>
        </p:sp>
      </p:grpSp>
      <p:sp>
        <p:nvSpPr>
          <p:cNvPr id="136" name="Freeform 6"/>
          <p:cNvSpPr/>
          <p:nvPr/>
        </p:nvSpPr>
        <p:spPr bwMode="auto">
          <a:xfrm>
            <a:off x="6793257" y="2493150"/>
            <a:ext cx="1619784" cy="1495222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txBody>
          <a:bodyPr vert="horz" wrap="square" lIns="123718" tIns="61859" rIns="123718" bIns="61859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137" name="Group 177"/>
          <p:cNvGrpSpPr/>
          <p:nvPr/>
        </p:nvGrpSpPr>
        <p:grpSpPr>
          <a:xfrm>
            <a:off x="7285963" y="2173963"/>
            <a:ext cx="623538" cy="377717"/>
            <a:chOff x="1506113" y="3001904"/>
            <a:chExt cx="488783" cy="299805"/>
          </a:xfrm>
        </p:grpSpPr>
        <p:sp>
          <p:nvSpPr>
            <p:cNvPr id="138" name="Oval 178"/>
            <p:cNvSpPr/>
            <p:nvPr/>
          </p:nvSpPr>
          <p:spPr>
            <a:xfrm>
              <a:off x="1600602" y="3001904"/>
              <a:ext cx="299805" cy="299805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00" kern="0" smtClean="0">
                <a:solidFill>
                  <a:srgbClr val="FFFFFF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139" name="Rectangle 179"/>
            <p:cNvSpPr/>
            <p:nvPr/>
          </p:nvSpPr>
          <p:spPr>
            <a:xfrm>
              <a:off x="1506113" y="3056078"/>
              <a:ext cx="488783" cy="20764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100" kern="0" dirty="0" smtClean="0">
                  <a:solidFill>
                    <a:srgbClr val="FFFFFF"/>
                  </a:solidFill>
                  <a:latin typeface="微软雅黑"/>
                  <a:ea typeface="微软雅黑"/>
                  <a:cs typeface="Open Sans Condensed Light" pitchFamily="34" charset="0"/>
                  <a:sym typeface="Gill Sans" charset="0"/>
                </a:rPr>
                <a:t>65%</a:t>
              </a:r>
            </a:p>
          </p:txBody>
        </p:sp>
      </p:grpSp>
      <p:sp>
        <p:nvSpPr>
          <p:cNvPr id="140" name="Rectangle 180"/>
          <p:cNvSpPr/>
          <p:nvPr/>
        </p:nvSpPr>
        <p:spPr>
          <a:xfrm>
            <a:off x="7208122" y="4049620"/>
            <a:ext cx="1215099" cy="346525"/>
          </a:xfrm>
          <a:prstGeom prst="rect">
            <a:avLst/>
          </a:prstGeom>
        </p:spPr>
        <p:txBody>
          <a:bodyPr wrap="square" lIns="123718" tIns="61859" rIns="123718" bIns="61859" anchor="ctr">
            <a:spAutoFit/>
          </a:bodyPr>
          <a:lstStyle/>
          <a:p>
            <a:pPr algn="ctr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添加标题</a:t>
            </a:r>
            <a:endParaRPr lang="en-US" altLang="zh-CN" sz="1600" dirty="0">
              <a:solidFill>
                <a:srgbClr val="000000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141" name="Rectangle 43"/>
          <p:cNvSpPr/>
          <p:nvPr/>
        </p:nvSpPr>
        <p:spPr bwMode="auto">
          <a:xfrm>
            <a:off x="1080517" y="4844099"/>
            <a:ext cx="9331960" cy="578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Regular" charset="0"/>
                <a:sym typeface="Lato Regular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cs typeface="Lato Regular" charset="0"/>
                <a:sym typeface="Lato Regular" charset="0"/>
              </a:rPr>
              <a:t>200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Regular" charset="0"/>
                <a:sym typeface="Lato Regular" charset="0"/>
              </a:rPr>
              <a:t>字之内。</a:t>
            </a:r>
            <a:r>
              <a:rPr lang="en-US" sz="1200" dirty="0">
                <a:solidFill>
                  <a:srgbClr val="000000"/>
                </a:solidFill>
                <a:latin typeface="微软雅黑"/>
                <a:ea typeface="微软雅黑"/>
                <a:cs typeface="Lato Regular" charset="0"/>
                <a:sym typeface="Lato Regular" charset="0"/>
              </a:rPr>
              <a:t> 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Regular" charset="0"/>
                <a:sym typeface="Lato Regular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cs typeface="Lato Regular" charset="0"/>
                <a:sym typeface="Lato Regular" charset="0"/>
              </a:rPr>
              <a:t>200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Regular" charset="0"/>
                <a:sym typeface="Lato Regular" charset="0"/>
              </a:rPr>
              <a:t>字以内</a:t>
            </a:r>
            <a:r>
              <a:rPr lang="en-US" sz="1200" dirty="0">
                <a:solidFill>
                  <a:srgbClr val="000000"/>
                </a:solidFill>
                <a:latin typeface="微软雅黑"/>
                <a:ea typeface="微软雅黑"/>
                <a:cs typeface="Lato Regular" charset="0"/>
                <a:sym typeface="Lato Regular" charset="0"/>
              </a:rPr>
              <a:t> 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Regular" charset="0"/>
                <a:sym typeface="Lato Regular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cs typeface="Lato Regular" charset="0"/>
                <a:sym typeface="Lato Regular" charset="0"/>
              </a:rPr>
              <a:t>200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Regular" charset="0"/>
                <a:sym typeface="Lato Regular" charset="0"/>
              </a:rPr>
              <a:t>字之内。</a:t>
            </a:r>
            <a:endParaRPr lang="en-US" sz="1200" dirty="0">
              <a:solidFill>
                <a:srgbClr val="000000"/>
              </a:solidFill>
              <a:latin typeface="微软雅黑"/>
              <a:ea typeface="微软雅黑"/>
              <a:cs typeface="Lato Regular" charset="0"/>
              <a:sym typeface="Lato Regular" charset="0"/>
            </a:endParaRPr>
          </a:p>
        </p:txBody>
      </p:sp>
      <p:sp>
        <p:nvSpPr>
          <p:cNvPr id="142" name="Rectangle 45"/>
          <p:cNvSpPr/>
          <p:nvPr/>
        </p:nvSpPr>
        <p:spPr bwMode="auto">
          <a:xfrm>
            <a:off x="1986714" y="575791"/>
            <a:ext cx="7588294" cy="594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明年工作计划</a:t>
            </a:r>
            <a:endParaRPr lang="en-US" altLang="zh-CN" sz="3600" b="1" dirty="0">
              <a:solidFill>
                <a:srgbClr val="000000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143" name="Rectangle 14"/>
          <p:cNvSpPr/>
          <p:nvPr/>
        </p:nvSpPr>
        <p:spPr bwMode="auto">
          <a:xfrm>
            <a:off x="1296541" y="1130297"/>
            <a:ext cx="8968640" cy="453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200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字以内，</a:t>
            </a:r>
            <a:endParaRPr lang="en-US" altLang="zh-CN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据统计每页幻灯片的最好控制在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5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分钟之内。</a:t>
            </a:r>
            <a:endParaRPr lang="en-US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</p:spTree>
  </p:cSld>
  <p:clrMapOvr>
    <a:masterClrMapping/>
  </p:clrMapOvr>
  <p:transition spd="slow" advTm="43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3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117" grpId="0" animBg="1"/>
      <p:bldP spid="118" grpId="0" animBg="1"/>
      <p:bldP spid="119" grpId="0" animBg="1"/>
      <p:bldP spid="120" grpId="0"/>
      <p:bldP spid="121" grpId="0"/>
      <p:bldP spid="122" grpId="0"/>
      <p:bldP spid="123" grpId="0"/>
      <p:bldP spid="136" grpId="0" animBg="1"/>
      <p:bldP spid="140" grpId="0"/>
      <p:bldP spid="141" grpId="0"/>
      <p:bldP spid="142" grpId="0"/>
      <p:bldP spid="14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Freeform 6"/>
          <p:cNvSpPr/>
          <p:nvPr/>
        </p:nvSpPr>
        <p:spPr bwMode="auto">
          <a:xfrm>
            <a:off x="1" y="380"/>
            <a:ext cx="5798048" cy="6482176"/>
          </a:xfrm>
          <a:custGeom>
            <a:avLst/>
            <a:gdLst>
              <a:gd name="T0" fmla="*/ 0 w 2863"/>
              <a:gd name="T1" fmla="*/ 0 h 3241"/>
              <a:gd name="T2" fmla="*/ 2863 w 2863"/>
              <a:gd name="T3" fmla="*/ 0 h 3241"/>
              <a:gd name="T4" fmla="*/ 1101 w 2863"/>
              <a:gd name="T5" fmla="*/ 3241 h 3241"/>
              <a:gd name="T6" fmla="*/ 0 w 2863"/>
              <a:gd name="T7" fmla="*/ 3241 h 3241"/>
              <a:gd name="T8" fmla="*/ 0 w 2863"/>
              <a:gd name="T9" fmla="*/ 0 h 3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63" h="3241">
                <a:moveTo>
                  <a:pt x="0" y="0"/>
                </a:moveTo>
                <a:lnTo>
                  <a:pt x="2863" y="0"/>
                </a:lnTo>
                <a:lnTo>
                  <a:pt x="1101" y="3241"/>
                </a:lnTo>
                <a:lnTo>
                  <a:pt x="0" y="3241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78000"/>
            </a:srgbClr>
          </a:solidFill>
          <a:ln w="0">
            <a:noFill/>
            <a:prstDash val="solid"/>
            <a:round/>
          </a:ln>
        </p:spPr>
        <p:txBody>
          <a:bodyPr vert="horz" wrap="square" lIns="123718" tIns="61859" rIns="123718" bIns="61859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134" name="Freeform 14"/>
          <p:cNvSpPr/>
          <p:nvPr/>
        </p:nvSpPr>
        <p:spPr bwMode="auto">
          <a:xfrm>
            <a:off x="2861769" y="4318182"/>
            <a:ext cx="3248365" cy="1048028"/>
          </a:xfrm>
          <a:custGeom>
            <a:avLst/>
            <a:gdLst>
              <a:gd name="T0" fmla="*/ 281 w 1604"/>
              <a:gd name="T1" fmla="*/ 0 h 524"/>
              <a:gd name="T2" fmla="*/ 1327 w 1604"/>
              <a:gd name="T3" fmla="*/ 0 h 524"/>
              <a:gd name="T4" fmla="*/ 1604 w 1604"/>
              <a:gd name="T5" fmla="*/ 524 h 524"/>
              <a:gd name="T6" fmla="*/ 6 w 1604"/>
              <a:gd name="T7" fmla="*/ 524 h 524"/>
              <a:gd name="T8" fmla="*/ 0 w 1604"/>
              <a:gd name="T9" fmla="*/ 515 h 524"/>
              <a:gd name="T10" fmla="*/ 281 w 1604"/>
              <a:gd name="T11" fmla="*/ 0 h 5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04" h="524">
                <a:moveTo>
                  <a:pt x="281" y="0"/>
                </a:moveTo>
                <a:lnTo>
                  <a:pt x="1327" y="0"/>
                </a:lnTo>
                <a:lnTo>
                  <a:pt x="1604" y="524"/>
                </a:lnTo>
                <a:lnTo>
                  <a:pt x="6" y="524"/>
                </a:lnTo>
                <a:lnTo>
                  <a:pt x="0" y="515"/>
                </a:lnTo>
                <a:lnTo>
                  <a:pt x="281" y="0"/>
                </a:lnTo>
                <a:close/>
              </a:path>
            </a:pathLst>
          </a:custGeom>
          <a:solidFill>
            <a:srgbClr val="969696">
              <a:lumMod val="60000"/>
              <a:lumOff val="40000"/>
            </a:srgbClr>
          </a:solidFill>
          <a:ln w="0">
            <a:noFill/>
            <a:prstDash val="solid"/>
            <a:round/>
          </a:ln>
        </p:spPr>
        <p:txBody>
          <a:bodyPr vert="horz" wrap="square" lIns="123718" tIns="61859" rIns="123718" bIns="61859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135" name="Group 3"/>
          <p:cNvGrpSpPr/>
          <p:nvPr/>
        </p:nvGrpSpPr>
        <p:grpSpPr>
          <a:xfrm>
            <a:off x="2304653" y="4032175"/>
            <a:ext cx="1279904" cy="1316035"/>
            <a:chOff x="2227263" y="2427505"/>
            <a:chExt cx="1003300" cy="1044575"/>
          </a:xfrm>
        </p:grpSpPr>
        <p:sp>
          <p:nvSpPr>
            <p:cNvPr id="136" name="Freeform 9"/>
            <p:cNvSpPr/>
            <p:nvPr/>
          </p:nvSpPr>
          <p:spPr bwMode="auto">
            <a:xfrm>
              <a:off x="2230438" y="2427505"/>
              <a:ext cx="1000125" cy="227013"/>
            </a:xfrm>
            <a:custGeom>
              <a:avLst/>
              <a:gdLst>
                <a:gd name="T0" fmla="*/ 630 w 630"/>
                <a:gd name="T1" fmla="*/ 0 h 143"/>
                <a:gd name="T2" fmla="*/ 553 w 630"/>
                <a:gd name="T3" fmla="*/ 143 h 143"/>
                <a:gd name="T4" fmla="*/ 0 w 630"/>
                <a:gd name="T5" fmla="*/ 143 h 143"/>
                <a:gd name="T6" fmla="*/ 630 w 630"/>
                <a:gd name="T7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0" h="143">
                  <a:moveTo>
                    <a:pt x="630" y="0"/>
                  </a:moveTo>
                  <a:lnTo>
                    <a:pt x="553" y="143"/>
                  </a:lnTo>
                  <a:lnTo>
                    <a:pt x="0" y="143"/>
                  </a:lnTo>
                  <a:lnTo>
                    <a:pt x="630" y="0"/>
                  </a:lnTo>
                  <a:close/>
                </a:path>
              </a:pathLst>
            </a:custGeom>
            <a:gradFill>
              <a:gsLst>
                <a:gs pos="1250">
                  <a:srgbClr val="969696">
                    <a:lumMod val="50000"/>
                  </a:srgbClr>
                </a:gs>
                <a:gs pos="37000">
                  <a:srgbClr val="969696">
                    <a:lumMod val="50000"/>
                  </a:srgbClr>
                </a:gs>
                <a:gs pos="75000">
                  <a:srgbClr val="000000"/>
                </a:gs>
              </a:gsLst>
              <a:lin ang="1800000" scaled="0"/>
            </a:gra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137" name="Freeform 15"/>
            <p:cNvSpPr/>
            <p:nvPr/>
          </p:nvSpPr>
          <p:spPr bwMode="auto">
            <a:xfrm>
              <a:off x="2227263" y="2654517"/>
              <a:ext cx="881063" cy="817563"/>
            </a:xfrm>
            <a:custGeom>
              <a:avLst/>
              <a:gdLst>
                <a:gd name="T0" fmla="*/ 0 w 555"/>
                <a:gd name="T1" fmla="*/ 0 h 515"/>
                <a:gd name="T2" fmla="*/ 555 w 555"/>
                <a:gd name="T3" fmla="*/ 0 h 515"/>
                <a:gd name="T4" fmla="*/ 274 w 555"/>
                <a:gd name="T5" fmla="*/ 515 h 515"/>
                <a:gd name="T6" fmla="*/ 0 w 555"/>
                <a:gd name="T7" fmla="*/ 0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55" h="515">
                  <a:moveTo>
                    <a:pt x="0" y="0"/>
                  </a:moveTo>
                  <a:lnTo>
                    <a:pt x="555" y="0"/>
                  </a:lnTo>
                  <a:lnTo>
                    <a:pt x="274" y="5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696">
                <a:lumMod val="75000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sp>
        <p:nvSpPr>
          <p:cNvPr id="138" name="Freeform 16"/>
          <p:cNvSpPr/>
          <p:nvPr/>
        </p:nvSpPr>
        <p:spPr bwMode="auto">
          <a:xfrm>
            <a:off x="3447961" y="3272179"/>
            <a:ext cx="3238239" cy="1048028"/>
          </a:xfrm>
          <a:custGeom>
            <a:avLst/>
            <a:gdLst>
              <a:gd name="T0" fmla="*/ 283 w 1599"/>
              <a:gd name="T1" fmla="*/ 0 h 524"/>
              <a:gd name="T2" fmla="*/ 1322 w 1599"/>
              <a:gd name="T3" fmla="*/ 0 h 524"/>
              <a:gd name="T4" fmla="*/ 1599 w 1599"/>
              <a:gd name="T5" fmla="*/ 524 h 524"/>
              <a:gd name="T6" fmla="*/ 0 w 1599"/>
              <a:gd name="T7" fmla="*/ 524 h 524"/>
              <a:gd name="T8" fmla="*/ 283 w 1599"/>
              <a:gd name="T9" fmla="*/ 0 h 5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99" h="524">
                <a:moveTo>
                  <a:pt x="283" y="0"/>
                </a:moveTo>
                <a:lnTo>
                  <a:pt x="1322" y="0"/>
                </a:lnTo>
                <a:lnTo>
                  <a:pt x="1599" y="524"/>
                </a:lnTo>
                <a:lnTo>
                  <a:pt x="0" y="524"/>
                </a:lnTo>
                <a:lnTo>
                  <a:pt x="283" y="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</a:ln>
        </p:spPr>
        <p:txBody>
          <a:bodyPr vert="horz" wrap="square" lIns="123718" tIns="61859" rIns="123718" bIns="61859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139" name="Group 2"/>
          <p:cNvGrpSpPr/>
          <p:nvPr/>
        </p:nvGrpSpPr>
        <p:grpSpPr>
          <a:xfrm>
            <a:off x="2876705" y="2980171"/>
            <a:ext cx="1300156" cy="1340036"/>
            <a:chOff x="2676525" y="1571842"/>
            <a:chExt cx="1019175" cy="1063625"/>
          </a:xfrm>
        </p:grpSpPr>
        <p:sp>
          <p:nvSpPr>
            <p:cNvPr id="140" name="Freeform 10"/>
            <p:cNvSpPr/>
            <p:nvPr/>
          </p:nvSpPr>
          <p:spPr bwMode="auto">
            <a:xfrm>
              <a:off x="2676525" y="1571842"/>
              <a:ext cx="1019175" cy="231775"/>
            </a:xfrm>
            <a:custGeom>
              <a:avLst/>
              <a:gdLst>
                <a:gd name="T0" fmla="*/ 642 w 642"/>
                <a:gd name="T1" fmla="*/ 0 h 146"/>
                <a:gd name="T2" fmla="*/ 562 w 642"/>
                <a:gd name="T3" fmla="*/ 146 h 146"/>
                <a:gd name="T4" fmla="*/ 0 w 642"/>
                <a:gd name="T5" fmla="*/ 146 h 146"/>
                <a:gd name="T6" fmla="*/ 642 w 642"/>
                <a:gd name="T7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2" h="146">
                  <a:moveTo>
                    <a:pt x="642" y="0"/>
                  </a:moveTo>
                  <a:lnTo>
                    <a:pt x="562" y="146"/>
                  </a:lnTo>
                  <a:lnTo>
                    <a:pt x="0" y="146"/>
                  </a:lnTo>
                  <a:lnTo>
                    <a:pt x="642" y="0"/>
                  </a:lnTo>
                  <a:close/>
                </a:path>
              </a:pathLst>
            </a:custGeom>
            <a:gradFill>
              <a:gsLst>
                <a:gs pos="1250">
                  <a:srgbClr val="969696">
                    <a:lumMod val="75000"/>
                  </a:srgbClr>
                </a:gs>
                <a:gs pos="37000">
                  <a:srgbClr val="969696">
                    <a:lumMod val="75000"/>
                  </a:srgbClr>
                </a:gs>
                <a:gs pos="75000">
                  <a:srgbClr val="000000"/>
                </a:gs>
              </a:gsLst>
              <a:lin ang="1800000" scaled="0"/>
            </a:gra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141" name="Freeform 17"/>
            <p:cNvSpPr/>
            <p:nvPr/>
          </p:nvSpPr>
          <p:spPr bwMode="auto">
            <a:xfrm>
              <a:off x="2676525" y="1803617"/>
              <a:ext cx="892175" cy="831850"/>
            </a:xfrm>
            <a:custGeom>
              <a:avLst/>
              <a:gdLst>
                <a:gd name="T0" fmla="*/ 0 w 562"/>
                <a:gd name="T1" fmla="*/ 0 h 524"/>
                <a:gd name="T2" fmla="*/ 562 w 562"/>
                <a:gd name="T3" fmla="*/ 0 h 524"/>
                <a:gd name="T4" fmla="*/ 279 w 562"/>
                <a:gd name="T5" fmla="*/ 524 h 524"/>
                <a:gd name="T6" fmla="*/ 278 w 562"/>
                <a:gd name="T7" fmla="*/ 524 h 524"/>
                <a:gd name="T8" fmla="*/ 0 w 562"/>
                <a:gd name="T9" fmla="*/ 0 h 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2" h="524">
                  <a:moveTo>
                    <a:pt x="0" y="0"/>
                  </a:moveTo>
                  <a:lnTo>
                    <a:pt x="562" y="0"/>
                  </a:lnTo>
                  <a:lnTo>
                    <a:pt x="279" y="524"/>
                  </a:lnTo>
                  <a:lnTo>
                    <a:pt x="278" y="5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696">
                <a:lumMod val="60000"/>
                <a:lumOff val="40000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sp>
        <p:nvSpPr>
          <p:cNvPr id="142" name="Freeform 18"/>
          <p:cNvSpPr/>
          <p:nvPr/>
        </p:nvSpPr>
        <p:spPr bwMode="auto">
          <a:xfrm>
            <a:off x="3983592" y="2229797"/>
            <a:ext cx="3238239" cy="1046029"/>
          </a:xfrm>
          <a:custGeom>
            <a:avLst/>
            <a:gdLst>
              <a:gd name="T0" fmla="*/ 285 w 1599"/>
              <a:gd name="T1" fmla="*/ 0 h 523"/>
              <a:gd name="T2" fmla="*/ 1320 w 1599"/>
              <a:gd name="T3" fmla="*/ 0 h 523"/>
              <a:gd name="T4" fmla="*/ 1599 w 1599"/>
              <a:gd name="T5" fmla="*/ 523 h 523"/>
              <a:gd name="T6" fmla="*/ 0 w 1599"/>
              <a:gd name="T7" fmla="*/ 523 h 523"/>
              <a:gd name="T8" fmla="*/ 285 w 1599"/>
              <a:gd name="T9" fmla="*/ 0 h 5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99" h="523">
                <a:moveTo>
                  <a:pt x="285" y="0"/>
                </a:moveTo>
                <a:lnTo>
                  <a:pt x="1320" y="0"/>
                </a:lnTo>
                <a:lnTo>
                  <a:pt x="1599" y="523"/>
                </a:lnTo>
                <a:lnTo>
                  <a:pt x="0" y="523"/>
                </a:lnTo>
                <a:lnTo>
                  <a:pt x="285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</a:ln>
        </p:spPr>
        <p:txBody>
          <a:bodyPr vert="horz" wrap="square" lIns="123718" tIns="61859" rIns="123718" bIns="61859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143" name="Group 1"/>
          <p:cNvGrpSpPr/>
          <p:nvPr/>
        </p:nvGrpSpPr>
        <p:grpSpPr>
          <a:xfrm>
            <a:off x="3452769" y="1920234"/>
            <a:ext cx="1300156" cy="1336037"/>
            <a:chOff x="3136900" y="724117"/>
            <a:chExt cx="1019175" cy="1060451"/>
          </a:xfrm>
        </p:grpSpPr>
        <p:sp>
          <p:nvSpPr>
            <p:cNvPr id="144" name="Freeform 11"/>
            <p:cNvSpPr/>
            <p:nvPr/>
          </p:nvSpPr>
          <p:spPr bwMode="auto">
            <a:xfrm>
              <a:off x="3136900" y="724117"/>
              <a:ext cx="1019175" cy="230188"/>
            </a:xfrm>
            <a:custGeom>
              <a:avLst/>
              <a:gdLst>
                <a:gd name="T0" fmla="*/ 642 w 642"/>
                <a:gd name="T1" fmla="*/ 0 h 145"/>
                <a:gd name="T2" fmla="*/ 564 w 642"/>
                <a:gd name="T3" fmla="*/ 145 h 145"/>
                <a:gd name="T4" fmla="*/ 0 w 642"/>
                <a:gd name="T5" fmla="*/ 145 h 145"/>
                <a:gd name="T6" fmla="*/ 642 w 642"/>
                <a:gd name="T7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2" h="145">
                  <a:moveTo>
                    <a:pt x="642" y="0"/>
                  </a:moveTo>
                  <a:lnTo>
                    <a:pt x="564" y="145"/>
                  </a:lnTo>
                  <a:lnTo>
                    <a:pt x="0" y="145"/>
                  </a:lnTo>
                  <a:lnTo>
                    <a:pt x="642" y="0"/>
                  </a:lnTo>
                  <a:close/>
                </a:path>
              </a:pathLst>
            </a:custGeom>
            <a:gradFill>
              <a:gsLst>
                <a:gs pos="1250">
                  <a:schemeClr val="bg1">
                    <a:alpha val="81000"/>
                  </a:schemeClr>
                </a:gs>
                <a:gs pos="30000">
                  <a:schemeClr val="bg1"/>
                </a:gs>
                <a:gs pos="98000">
                  <a:schemeClr val="bg1"/>
                </a:gs>
              </a:gsLst>
              <a:lin ang="1800000" scaled="0"/>
            </a:gra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145" name="Freeform 19"/>
            <p:cNvSpPr/>
            <p:nvPr/>
          </p:nvSpPr>
          <p:spPr bwMode="auto">
            <a:xfrm>
              <a:off x="3136900" y="954305"/>
              <a:ext cx="895350" cy="830263"/>
            </a:xfrm>
            <a:custGeom>
              <a:avLst/>
              <a:gdLst>
                <a:gd name="T0" fmla="*/ 0 w 564"/>
                <a:gd name="T1" fmla="*/ 0 h 523"/>
                <a:gd name="T2" fmla="*/ 564 w 564"/>
                <a:gd name="T3" fmla="*/ 0 h 523"/>
                <a:gd name="T4" fmla="*/ 279 w 564"/>
                <a:gd name="T5" fmla="*/ 523 h 523"/>
                <a:gd name="T6" fmla="*/ 277 w 564"/>
                <a:gd name="T7" fmla="*/ 523 h 523"/>
                <a:gd name="T8" fmla="*/ 0 w 564"/>
                <a:gd name="T9" fmla="*/ 0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4" h="523">
                  <a:moveTo>
                    <a:pt x="0" y="0"/>
                  </a:moveTo>
                  <a:lnTo>
                    <a:pt x="564" y="0"/>
                  </a:lnTo>
                  <a:lnTo>
                    <a:pt x="279" y="523"/>
                  </a:lnTo>
                  <a:lnTo>
                    <a:pt x="277" y="5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sp>
        <p:nvSpPr>
          <p:cNvPr id="146" name="Freeform 20"/>
          <p:cNvSpPr/>
          <p:nvPr/>
        </p:nvSpPr>
        <p:spPr bwMode="auto">
          <a:xfrm>
            <a:off x="6627254" y="2229797"/>
            <a:ext cx="3238239" cy="1046029"/>
          </a:xfrm>
          <a:custGeom>
            <a:avLst/>
            <a:gdLst>
              <a:gd name="T0" fmla="*/ 0 w 1599"/>
              <a:gd name="T1" fmla="*/ 0 h 523"/>
              <a:gd name="T2" fmla="*/ 1599 w 1599"/>
              <a:gd name="T3" fmla="*/ 0 h 523"/>
              <a:gd name="T4" fmla="*/ 1314 w 1599"/>
              <a:gd name="T5" fmla="*/ 523 h 523"/>
              <a:gd name="T6" fmla="*/ 277 w 1599"/>
              <a:gd name="T7" fmla="*/ 523 h 523"/>
              <a:gd name="T8" fmla="*/ 0 w 1599"/>
              <a:gd name="T9" fmla="*/ 0 h 5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99" h="523">
                <a:moveTo>
                  <a:pt x="0" y="0"/>
                </a:moveTo>
                <a:lnTo>
                  <a:pt x="1599" y="0"/>
                </a:lnTo>
                <a:lnTo>
                  <a:pt x="1314" y="523"/>
                </a:lnTo>
                <a:lnTo>
                  <a:pt x="277" y="523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 w="0">
            <a:noFill/>
            <a:prstDash val="solid"/>
            <a:round/>
          </a:ln>
        </p:spPr>
        <p:txBody>
          <a:bodyPr vert="horz" wrap="square" lIns="123718" tIns="61859" rIns="123718" bIns="61859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148" name="Freeform 22"/>
          <p:cNvSpPr/>
          <p:nvPr/>
        </p:nvSpPr>
        <p:spPr bwMode="auto">
          <a:xfrm>
            <a:off x="6123198" y="3272179"/>
            <a:ext cx="3238239" cy="1048028"/>
          </a:xfrm>
          <a:custGeom>
            <a:avLst/>
            <a:gdLst>
              <a:gd name="T0" fmla="*/ 0 w 1599"/>
              <a:gd name="T1" fmla="*/ 0 h 524"/>
              <a:gd name="T2" fmla="*/ 1599 w 1599"/>
              <a:gd name="T3" fmla="*/ 0 h 524"/>
              <a:gd name="T4" fmla="*/ 1316 w 1599"/>
              <a:gd name="T5" fmla="*/ 524 h 524"/>
              <a:gd name="T6" fmla="*/ 279 w 1599"/>
              <a:gd name="T7" fmla="*/ 524 h 524"/>
              <a:gd name="T8" fmla="*/ 0 w 1599"/>
              <a:gd name="T9" fmla="*/ 0 h 5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99" h="524">
                <a:moveTo>
                  <a:pt x="0" y="0"/>
                </a:moveTo>
                <a:lnTo>
                  <a:pt x="1599" y="0"/>
                </a:lnTo>
                <a:lnTo>
                  <a:pt x="1316" y="524"/>
                </a:lnTo>
                <a:lnTo>
                  <a:pt x="279" y="5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5000"/>
            </a:srgbClr>
          </a:solidFill>
          <a:ln w="0">
            <a:noFill/>
            <a:prstDash val="solid"/>
            <a:round/>
          </a:ln>
        </p:spPr>
        <p:txBody>
          <a:bodyPr vert="horz" wrap="square" lIns="123718" tIns="61859" rIns="123718" bIns="61859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150" name="Freeform 24"/>
          <p:cNvSpPr/>
          <p:nvPr/>
        </p:nvSpPr>
        <p:spPr bwMode="auto">
          <a:xfrm>
            <a:off x="5551184" y="4318182"/>
            <a:ext cx="3234189" cy="1048028"/>
          </a:xfrm>
          <a:custGeom>
            <a:avLst/>
            <a:gdLst>
              <a:gd name="T0" fmla="*/ 0 w 1597"/>
              <a:gd name="T1" fmla="*/ 0 h 524"/>
              <a:gd name="T2" fmla="*/ 1597 w 1597"/>
              <a:gd name="T3" fmla="*/ 0 h 524"/>
              <a:gd name="T4" fmla="*/ 1314 w 1597"/>
              <a:gd name="T5" fmla="*/ 524 h 524"/>
              <a:gd name="T6" fmla="*/ 278 w 1597"/>
              <a:gd name="T7" fmla="*/ 524 h 524"/>
              <a:gd name="T8" fmla="*/ 0 w 1597"/>
              <a:gd name="T9" fmla="*/ 0 h 5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97" h="524">
                <a:moveTo>
                  <a:pt x="0" y="0"/>
                </a:moveTo>
                <a:lnTo>
                  <a:pt x="1597" y="0"/>
                </a:lnTo>
                <a:lnTo>
                  <a:pt x="1314" y="524"/>
                </a:lnTo>
                <a:lnTo>
                  <a:pt x="278" y="524"/>
                </a:lnTo>
                <a:lnTo>
                  <a:pt x="0" y="0"/>
                </a:lnTo>
                <a:close/>
              </a:path>
            </a:pathLst>
          </a:custGeom>
          <a:solidFill>
            <a:srgbClr val="969696">
              <a:lumMod val="40000"/>
              <a:lumOff val="60000"/>
            </a:srgbClr>
          </a:solidFill>
          <a:ln w="0">
            <a:noFill/>
            <a:prstDash val="solid"/>
            <a:round/>
          </a:ln>
        </p:spPr>
        <p:txBody>
          <a:bodyPr vert="horz" wrap="square" lIns="123718" tIns="61859" rIns="123718" bIns="61859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156" name="Rectangle 21"/>
          <p:cNvSpPr/>
          <p:nvPr/>
        </p:nvSpPr>
        <p:spPr bwMode="auto">
          <a:xfrm>
            <a:off x="4698221" y="2378783"/>
            <a:ext cx="1936567" cy="69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此处添加详细文本描述，建议与标题相关并符合整体语言风格，语言描述尽量简洁生动</a:t>
            </a:r>
            <a:endParaRPr lang="en-US" sz="1100" dirty="0">
              <a:solidFill>
                <a:srgbClr val="FFFFFF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grpSp>
        <p:nvGrpSpPr>
          <p:cNvPr id="157" name="Group 9"/>
          <p:cNvGrpSpPr/>
          <p:nvPr/>
        </p:nvGrpSpPr>
        <p:grpSpPr>
          <a:xfrm>
            <a:off x="3773984" y="2342065"/>
            <a:ext cx="419210" cy="434263"/>
            <a:chOff x="3415505" y="1058936"/>
            <a:chExt cx="328613" cy="344687"/>
          </a:xfrm>
        </p:grpSpPr>
        <p:sp>
          <p:nvSpPr>
            <p:cNvPr id="158" name="Oval 20"/>
            <p:cNvSpPr/>
            <p:nvPr/>
          </p:nvSpPr>
          <p:spPr bwMode="auto">
            <a:xfrm>
              <a:off x="3419672" y="1058936"/>
              <a:ext cx="323850" cy="32385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159" name="Rectangle 22"/>
            <p:cNvSpPr/>
            <p:nvPr/>
          </p:nvSpPr>
          <p:spPr bwMode="auto">
            <a:xfrm>
              <a:off x="3415505" y="1079772"/>
              <a:ext cx="328613" cy="323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600" kern="0" dirty="0" smtClean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1</a:t>
              </a:r>
            </a:p>
          </p:txBody>
        </p:sp>
      </p:grpSp>
      <p:sp>
        <p:nvSpPr>
          <p:cNvPr id="160" name="Rectangle 21"/>
          <p:cNvSpPr/>
          <p:nvPr/>
        </p:nvSpPr>
        <p:spPr bwMode="auto">
          <a:xfrm>
            <a:off x="7446627" y="2378783"/>
            <a:ext cx="1936567" cy="69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此处添加详细文本描述，建议与标题相关并符合整体语言风格，语言描述尽量简洁生动</a:t>
            </a:r>
            <a:endParaRPr lang="en-US" sz="1100" dirty="0">
              <a:solidFill>
                <a:srgbClr val="FFFFFF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161" name="Rectangle 21"/>
          <p:cNvSpPr/>
          <p:nvPr/>
        </p:nvSpPr>
        <p:spPr bwMode="auto">
          <a:xfrm>
            <a:off x="4165755" y="3484321"/>
            <a:ext cx="1936567" cy="69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此处添加详细文本描述，建议与标题相关并符合整体语言风格，语言描述尽量简洁生动</a:t>
            </a:r>
            <a:endParaRPr lang="en-US" sz="1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grpSp>
        <p:nvGrpSpPr>
          <p:cNvPr id="162" name="Group 11"/>
          <p:cNvGrpSpPr/>
          <p:nvPr/>
        </p:nvGrpSpPr>
        <p:grpSpPr>
          <a:xfrm>
            <a:off x="3240754" y="3456108"/>
            <a:ext cx="419210" cy="432049"/>
            <a:chOff x="2961898" y="1949614"/>
            <a:chExt cx="328613" cy="342931"/>
          </a:xfrm>
        </p:grpSpPr>
        <p:sp>
          <p:nvSpPr>
            <p:cNvPr id="163" name="Oval 20"/>
            <p:cNvSpPr/>
            <p:nvPr/>
          </p:nvSpPr>
          <p:spPr bwMode="auto">
            <a:xfrm>
              <a:off x="2961904" y="1949614"/>
              <a:ext cx="323850" cy="32385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164" name="Rectangle 22"/>
            <p:cNvSpPr/>
            <p:nvPr/>
          </p:nvSpPr>
          <p:spPr bwMode="auto">
            <a:xfrm>
              <a:off x="2961898" y="1968694"/>
              <a:ext cx="328613" cy="323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600" kern="0" dirty="0" smtClean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2</a:t>
              </a:r>
            </a:p>
          </p:txBody>
        </p:sp>
      </p:grpSp>
      <p:sp>
        <p:nvSpPr>
          <p:cNvPr id="165" name="Rectangle 21"/>
          <p:cNvSpPr/>
          <p:nvPr/>
        </p:nvSpPr>
        <p:spPr bwMode="auto">
          <a:xfrm>
            <a:off x="6914161" y="3484321"/>
            <a:ext cx="1936567" cy="69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此处添加详细文本描述，建议与标题相关并符合整体语言风格，语言描述尽量简洁生动</a:t>
            </a:r>
            <a:endParaRPr lang="en-US" sz="1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166" name="Rectangle 21"/>
          <p:cNvSpPr/>
          <p:nvPr/>
        </p:nvSpPr>
        <p:spPr bwMode="auto">
          <a:xfrm>
            <a:off x="3582489" y="4558041"/>
            <a:ext cx="1936567" cy="69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此处添加详细文本描述，建议与标题相关并符合整体语言风格，语言描述尽量简洁生动</a:t>
            </a:r>
            <a:endParaRPr lang="en-US" sz="1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grpSp>
        <p:nvGrpSpPr>
          <p:cNvPr id="167" name="Group 13"/>
          <p:cNvGrpSpPr/>
          <p:nvPr/>
        </p:nvGrpSpPr>
        <p:grpSpPr>
          <a:xfrm>
            <a:off x="2677531" y="4464223"/>
            <a:ext cx="419210" cy="480023"/>
            <a:chOff x="2502704" y="2788676"/>
            <a:chExt cx="328613" cy="381008"/>
          </a:xfrm>
        </p:grpSpPr>
        <p:sp>
          <p:nvSpPr>
            <p:cNvPr id="168" name="Oval 20"/>
            <p:cNvSpPr/>
            <p:nvPr/>
          </p:nvSpPr>
          <p:spPr bwMode="auto">
            <a:xfrm>
              <a:off x="2506871" y="2788676"/>
              <a:ext cx="323850" cy="32385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169" name="Rectangle 22"/>
            <p:cNvSpPr/>
            <p:nvPr/>
          </p:nvSpPr>
          <p:spPr bwMode="auto">
            <a:xfrm>
              <a:off x="2502704" y="2845833"/>
              <a:ext cx="328613" cy="323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600" kern="0" dirty="0" smtClean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3</a:t>
              </a:r>
            </a:p>
          </p:txBody>
        </p:sp>
      </p:grpSp>
      <p:sp>
        <p:nvSpPr>
          <p:cNvPr id="170" name="Rectangle 21"/>
          <p:cNvSpPr/>
          <p:nvPr/>
        </p:nvSpPr>
        <p:spPr bwMode="auto">
          <a:xfrm>
            <a:off x="6330894" y="4558041"/>
            <a:ext cx="1936567" cy="698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此处添加详细文本描述，建议与标题相关并符合整体语言风格，语言描述尽量简洁生动</a:t>
            </a:r>
            <a:endParaRPr lang="en-US" sz="1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198" name="Rectangle 45"/>
          <p:cNvSpPr/>
          <p:nvPr/>
        </p:nvSpPr>
        <p:spPr bwMode="auto">
          <a:xfrm>
            <a:off x="1986714" y="575791"/>
            <a:ext cx="7588294" cy="594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明年</a:t>
            </a:r>
            <a:r>
              <a:rPr lang="zh-CN" altLang="en-US" sz="3600" b="1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工作计划</a:t>
            </a:r>
            <a:endParaRPr lang="en-US" altLang="zh-CN" sz="3600" b="1" dirty="0">
              <a:solidFill>
                <a:srgbClr val="000000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199" name="Rectangle 14"/>
          <p:cNvSpPr/>
          <p:nvPr/>
        </p:nvSpPr>
        <p:spPr bwMode="auto">
          <a:xfrm>
            <a:off x="1296541" y="1130297"/>
            <a:ext cx="8968640" cy="453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此处添加详细文本描述，建议与标题相关并符合整体语言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风格，语言描述尽量简洁生动。尽量将每页幻灯片的字数控制在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200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字以内，</a:t>
            </a:r>
            <a:endParaRPr lang="en-US" altLang="zh-CN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据统计每页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幻灯片的最好控制在</a:t>
            </a:r>
            <a:r>
              <a:rPr lang="en-US" altLang="zh-CN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5</a:t>
            </a:r>
            <a:r>
              <a:rPr lang="zh-CN" altLang="en-US" sz="12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分钟之内。</a:t>
            </a:r>
            <a:endParaRPr lang="en-US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</p:spTree>
  </p:cSld>
  <p:clrMapOvr>
    <a:masterClrMapping/>
  </p:clrMapOvr>
  <p:transition spd="slow" advTm="43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" grpId="0" animBg="1"/>
      <p:bldP spid="134" grpId="0" animBg="1"/>
      <p:bldP spid="138" grpId="0" animBg="1"/>
      <p:bldP spid="142" grpId="0" animBg="1"/>
      <p:bldP spid="146" grpId="0" animBg="1"/>
      <p:bldP spid="148" grpId="0" animBg="1"/>
      <p:bldP spid="150" grpId="0" animBg="1"/>
      <p:bldP spid="156" grpId="0"/>
      <p:bldP spid="160" grpId="0"/>
      <p:bldP spid="161" grpId="0"/>
      <p:bldP spid="165" grpId="0"/>
      <p:bldP spid="166" grpId="0"/>
      <p:bldP spid="170" grpId="0"/>
      <p:bldP spid="198" grpId="0"/>
      <p:bldP spid="19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16"/>
          <p:cNvSpPr/>
          <p:nvPr/>
        </p:nvSpPr>
        <p:spPr>
          <a:xfrm>
            <a:off x="-43542" y="2878012"/>
            <a:ext cx="11565617" cy="1173994"/>
          </a:xfrm>
          <a:prstGeom prst="rect">
            <a:avLst/>
          </a:prstGeom>
          <a:solidFill>
            <a:schemeClr val="bg1">
              <a:alpha val="72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109944" tIns="54972" rIns="109944" bIns="54972" rtlCol="0" anchor="ctr"/>
          <a:lstStyle/>
          <a:p>
            <a:pPr algn="ctr">
              <a:defRPr/>
            </a:pPr>
            <a:endParaRPr lang="id-ID" sz="1600" kern="0" smtClean="0">
              <a:solidFill>
                <a:prstClr val="white"/>
              </a:solidFill>
            </a:endParaRPr>
          </a:p>
        </p:txBody>
      </p:sp>
      <p:sp>
        <p:nvSpPr>
          <p:cNvPr id="10" name="Rectangle 1"/>
          <p:cNvSpPr/>
          <p:nvPr/>
        </p:nvSpPr>
        <p:spPr>
          <a:xfrm>
            <a:off x="3831256" y="3515614"/>
            <a:ext cx="3915355" cy="388017"/>
          </a:xfrm>
          <a:prstGeom prst="rect">
            <a:avLst/>
          </a:prstGeom>
        </p:spPr>
        <p:txBody>
          <a:bodyPr wrap="none" lIns="109944" tIns="54972" rIns="109944" bIns="54972">
            <a:spAutoFit/>
          </a:bodyPr>
          <a:lstStyle/>
          <a:p>
            <a:pPr defTabSz="1176655"/>
            <a:r>
              <a:rPr lang="zh-CN" altLang="en-US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输入你的文本内容输入你的文本内容</a:t>
            </a:r>
            <a:endParaRPr lang="id-ID" altLang="zh-CN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35076" y="3014811"/>
            <a:ext cx="4107714" cy="603460"/>
          </a:xfrm>
          <a:prstGeom prst="rect">
            <a:avLst/>
          </a:prstGeom>
          <a:noFill/>
        </p:spPr>
        <p:txBody>
          <a:bodyPr wrap="none" lIns="109944" tIns="54972" rIns="109944" bIns="54972" rtlCol="0">
            <a:spAutoFit/>
          </a:bodyPr>
          <a:lstStyle>
            <a:defPPr>
              <a:defRPr lang="zh-CN"/>
            </a:defPPr>
            <a:lvl1pPr algn="just">
              <a:defRPr sz="3200" b="1">
                <a:solidFill>
                  <a:srgbClr val="FF6D6D"/>
                </a:solidFill>
                <a:latin typeface="Raleway" panose="020B0003030101060003" pitchFamily="34" charset="0"/>
              </a:defRPr>
            </a:lvl1pPr>
          </a:lstStyle>
          <a:p>
            <a:pPr defTabSz="1176655"/>
            <a:r>
              <a:rPr lang="en-US" altLang="zh-CN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2015</a:t>
            </a:r>
            <a:r>
              <a:rPr lang="zh-CN" altLang="en-US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年年终总结计划</a:t>
            </a:r>
            <a:endParaRPr lang="zh-CN" altLang="en-US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73360" y="1655911"/>
            <a:ext cx="4231146" cy="1219013"/>
          </a:xfrm>
          <a:prstGeom prst="rect">
            <a:avLst/>
          </a:prstGeom>
          <a:noFill/>
        </p:spPr>
        <p:txBody>
          <a:bodyPr wrap="none" lIns="109944" tIns="54972" rIns="109944" bIns="54972" rtlCol="0">
            <a:spAutoFit/>
          </a:bodyPr>
          <a:lstStyle>
            <a:defPPr>
              <a:defRPr lang="zh-CN"/>
            </a:defPPr>
            <a:lvl1pPr algn="just">
              <a:defRPr sz="3200" b="1">
                <a:solidFill>
                  <a:srgbClr val="FF6D6D"/>
                </a:solidFill>
                <a:latin typeface="Raleway" panose="020B0003030101060003" pitchFamily="34" charset="0"/>
              </a:defRPr>
            </a:lvl1pPr>
          </a:lstStyle>
          <a:p>
            <a:pPr defTabSz="1176655"/>
            <a:r>
              <a:rPr lang="en-US" altLang="zh-CN" sz="720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THANKS</a:t>
            </a:r>
            <a:endParaRPr lang="zh-CN" altLang="en-US" sz="720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 advTm="43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2"/>
          <p:cNvSpPr/>
          <p:nvPr/>
        </p:nvSpPr>
        <p:spPr bwMode="auto">
          <a:xfrm>
            <a:off x="0" y="1655911"/>
            <a:ext cx="4752925" cy="1728192"/>
          </a:xfrm>
          <a:prstGeom prst="rect">
            <a:avLst/>
          </a:prstGeom>
          <a:solidFill>
            <a:srgbClr val="00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5600" kern="0" smtClean="0">
              <a:solidFill>
                <a:srgbClr val="000000"/>
              </a:solidFill>
              <a:latin typeface="微软雅黑"/>
              <a:ea typeface="微软雅黑"/>
              <a:cs typeface="ヒラギノ角ゴ ProN W3" charset="0"/>
              <a:sym typeface="Gill Sans" charset="0"/>
            </a:endParaRPr>
          </a:p>
        </p:txBody>
      </p:sp>
      <p:pic>
        <p:nvPicPr>
          <p:cNvPr id="112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8549" y="1908434"/>
            <a:ext cx="911441" cy="1223146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2444806" y="2072861"/>
            <a:ext cx="208823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zh-CN" altLang="en-US" sz="32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可行性研究</a:t>
            </a:r>
            <a:endParaRPr lang="en-US" sz="320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5184973" y="1897841"/>
            <a:ext cx="511256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176655"/>
            <a:r>
              <a:rPr lang="en-US" altLang="zh-CN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、可行性分析报告</a:t>
            </a:r>
            <a:endParaRPr lang="en-US" altLang="zh-CN" sz="20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176655"/>
            <a:endParaRPr lang="en-US" altLang="zh-CN" sz="20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176655"/>
            <a:r>
              <a:rPr lang="en-US" altLang="zh-CN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1.1 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技术可行性</a:t>
            </a:r>
            <a:endParaRPr lang="en-US" altLang="zh-CN" sz="20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176655"/>
            <a:r>
              <a:rPr lang="en-US" altLang="zh-CN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1.2 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方案对比分析</a:t>
            </a:r>
            <a:endParaRPr lang="en-US" altLang="zh-CN" sz="20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8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3360162">
            <a:off x="-534587" y="1788675"/>
            <a:ext cx="2185070" cy="282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886805"/>
      </p:ext>
    </p:extLst>
  </p:cSld>
  <p:clrMapOvr>
    <a:masterClrMapping/>
  </p:clrMapOvr>
  <p:transition spd="slow" advTm="43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1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方案选择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15" y="153583"/>
            <a:ext cx="2120784" cy="674440"/>
          </a:xfrm>
          <a:prstGeom prst="rect">
            <a:avLst/>
          </a:prstGeom>
        </p:spPr>
      </p:pic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543464"/>
              </p:ext>
            </p:extLst>
          </p:nvPr>
        </p:nvGraphicFramePr>
        <p:xfrm>
          <a:off x="1440557" y="1799927"/>
          <a:ext cx="7128792" cy="37067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64396">
                  <a:extLst>
                    <a:ext uri="{9D8B030D-6E8A-4147-A177-3AD203B41FA5}">
                      <a16:colId xmlns:a16="http://schemas.microsoft.com/office/drawing/2014/main" xmlns="" val="1969143240"/>
                    </a:ext>
                  </a:extLst>
                </a:gridCol>
                <a:gridCol w="3564396">
                  <a:extLst>
                    <a:ext uri="{9D8B030D-6E8A-4147-A177-3AD203B41FA5}">
                      <a16:colId xmlns:a16="http://schemas.microsoft.com/office/drawing/2014/main" xmlns="" val="737497918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</a:rPr>
                        <a:t>方案</a:t>
                      </a:r>
                      <a:endParaRPr lang="zh-CN" sz="1200" kern="10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</a:rPr>
                        <a:t>描述分析</a:t>
                      </a:r>
                      <a:endParaRPr lang="zh-CN" sz="1200" kern="10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102784164"/>
                  </a:ext>
                </a:extLst>
              </a:tr>
              <a:tr h="12961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chemeClr val="bg1"/>
                          </a:solidFill>
                          <a:effectLst/>
                        </a:rPr>
                        <a:t>Android</a:t>
                      </a:r>
                      <a:endParaRPr lang="zh-CN" sz="2400" kern="10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优点：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、官方提供支持包，界面开发成本低。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、现在主流的操作系统之一，市场保有量大。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、组员熟悉相关开发知识，学习成本低</a:t>
                      </a:r>
                      <a:r>
                        <a:rPr lang="zh-CN" sz="1200" kern="100" dirty="0" smtClean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。</a:t>
                      </a:r>
                      <a:endParaRPr lang="en-US" altLang="zh-CN" sz="1200" kern="100" dirty="0" smtClean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zh-CN" altLang="en-US" sz="1200" kern="100" dirty="0" smtClean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CN" sz="1200" kern="100" dirty="0" smtClean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Android</a:t>
                      </a:r>
                      <a:r>
                        <a:rPr lang="zh-CN" altLang="en-US" sz="1200" kern="100" dirty="0" smtClean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对于安全的保障</a:t>
                      </a:r>
                      <a:endParaRPr lang="zh-CN" sz="1200" kern="10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缺点：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IOS</a:t>
                      </a: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用户不</a:t>
                      </a:r>
                      <a:r>
                        <a:rPr lang="zh-CN" sz="1200" kern="100" dirty="0" smtClean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能</a:t>
                      </a:r>
                      <a:r>
                        <a:rPr lang="zh-CN" altLang="en-US" sz="1200" kern="100" dirty="0" smtClean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使用</a:t>
                      </a:r>
                      <a:endParaRPr lang="zh-CN" sz="1200" kern="10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327453576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kern="100" dirty="0" smtClean="0">
                          <a:solidFill>
                            <a:schemeClr val="bg1"/>
                          </a:solidFill>
                          <a:effectLst/>
                        </a:rPr>
                        <a:t>web</a:t>
                      </a:r>
                      <a:endParaRPr lang="zh-CN" sz="2400" kern="10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</a:rPr>
                        <a:t>优点</a:t>
                      </a:r>
                    </a:p>
                    <a:p>
                      <a:pPr marL="0" lvl="0" indent="0" algn="just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zh-CN" sz="1200" kern="100" dirty="0" smtClean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r>
                        <a:rPr lang="zh-CN" altLang="en-US" sz="1200" kern="100" dirty="0" smtClean="0">
                          <a:solidFill>
                            <a:schemeClr val="bg1"/>
                          </a:solidFill>
                          <a:effectLst/>
                        </a:rPr>
                        <a:t>、</a:t>
                      </a:r>
                      <a:r>
                        <a:rPr lang="zh-CN" sz="1200" kern="100" dirty="0" smtClean="0">
                          <a:solidFill>
                            <a:schemeClr val="bg1"/>
                          </a:solidFill>
                          <a:effectLst/>
                        </a:rPr>
                        <a:t>兼容</a:t>
                      </a: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</a:rPr>
                        <a:t>各操作</a:t>
                      </a:r>
                      <a:r>
                        <a:rPr lang="zh-CN" sz="1200" kern="100" dirty="0" smtClean="0">
                          <a:solidFill>
                            <a:schemeClr val="bg1"/>
                          </a:solidFill>
                          <a:effectLst/>
                        </a:rPr>
                        <a:t>系统</a:t>
                      </a:r>
                      <a:endParaRPr lang="en-US" altLang="zh-CN" sz="1200" kern="100" dirty="0" smtClean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0" lvl="0" indent="0" algn="just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zh-CN" sz="1200" kern="100" dirty="0" smtClean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r>
                        <a:rPr lang="zh-CN" altLang="en-US" sz="1200" kern="100" dirty="0" smtClean="0">
                          <a:solidFill>
                            <a:schemeClr val="bg1"/>
                          </a:solidFill>
                          <a:effectLst/>
                        </a:rPr>
                        <a:t>、访问方便</a:t>
                      </a:r>
                      <a:endParaRPr lang="zh-CN" sz="1200" kern="1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</a:rPr>
                        <a:t>缺点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r>
                        <a:rPr lang="zh-CN" sz="1200" kern="100" dirty="0" smtClean="0">
                          <a:solidFill>
                            <a:schemeClr val="bg1"/>
                          </a:solidFill>
                          <a:effectLst/>
                        </a:rPr>
                        <a:t>、</a:t>
                      </a: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</a:rPr>
                        <a:t>组员没有开发此类应用的经验，学习成本</a:t>
                      </a:r>
                      <a:r>
                        <a:rPr lang="zh-CN" sz="1200" kern="100" dirty="0" smtClean="0">
                          <a:solidFill>
                            <a:schemeClr val="bg1"/>
                          </a:solidFill>
                          <a:effectLst/>
                        </a:rPr>
                        <a:t>高</a:t>
                      </a:r>
                      <a:endParaRPr lang="en-US" altLang="zh-CN" sz="1200" kern="100" dirty="0" smtClean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sz="1200" kern="100" dirty="0" smtClean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、安全性能不如其它两项</a:t>
                      </a:r>
                      <a:endParaRPr lang="zh-CN" sz="1200" kern="10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43599676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400" kern="100" dirty="0" smtClean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微信小程序</a:t>
                      </a:r>
                      <a:endParaRPr lang="zh-CN" sz="2400" kern="10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优点</a:t>
                      </a:r>
                      <a:endParaRPr lang="en-US" altLang="zh-CN" sz="1200" kern="100" dirty="0" smtClean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en-US" sz="1200" kern="100" dirty="0" smtClean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、跨平台使用</a:t>
                      </a:r>
                      <a:endParaRPr lang="en-US" altLang="zh-CN" sz="1200" kern="100" dirty="0" smtClean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sz="1200" kern="100" dirty="0" smtClean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、有</a:t>
                      </a:r>
                      <a:r>
                        <a:rPr lang="zh-CN" altLang="en-US" sz="1200" kern="100" dirty="0" smtClean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现成样式模板</a:t>
                      </a:r>
                      <a:endParaRPr lang="en-US" altLang="zh-CN" sz="1200" kern="100" dirty="0" smtClean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缺点</a:t>
                      </a:r>
                      <a:r>
                        <a:rPr lang="zh-CN" altLang="en-US" sz="1200" kern="100" dirty="0" smtClean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：</a:t>
                      </a:r>
                      <a:endParaRPr lang="en-US" altLang="zh-CN" sz="1200" kern="100" dirty="0" smtClean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en-US" sz="1200" kern="100" dirty="0" smtClean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、学习成本比</a:t>
                      </a:r>
                      <a:r>
                        <a:rPr lang="en-US" altLang="zh-CN" sz="1200" kern="100" dirty="0" smtClean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android</a:t>
                      </a:r>
                      <a:r>
                        <a:rPr lang="zh-CN" altLang="en-US" sz="1200" kern="100" dirty="0" smtClean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略高</a:t>
                      </a:r>
                      <a:endParaRPr lang="en-US" altLang="zh-CN" sz="1200" kern="100" dirty="0" smtClean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sz="1200" kern="100" dirty="0" smtClean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、限于微信的应用，自由度不高</a:t>
                      </a:r>
                      <a:endParaRPr lang="zh-CN" sz="1200" kern="10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6981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253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关键</a:t>
            </a:r>
            <a:r>
              <a:rPr kumimoji="1" lang="zh-CN" altLang="en-US" dirty="0">
                <a:solidFill>
                  <a:schemeClr val="bg1"/>
                </a:solidFill>
              </a:rPr>
              <a:t>技术</a:t>
            </a:r>
            <a:r>
              <a:rPr kumimoji="1" lang="zh-CN" altLang="en-US" dirty="0" smtClean="0">
                <a:solidFill>
                  <a:schemeClr val="bg1"/>
                </a:solidFill>
              </a:rPr>
              <a:t>可行性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720477" y="1727919"/>
            <a:ext cx="993710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</a:rPr>
              <a:t>关键</a:t>
            </a:r>
            <a:r>
              <a:rPr lang="zh-CN" altLang="zh-CN" sz="2800" dirty="0" smtClean="0">
                <a:solidFill>
                  <a:schemeClr val="bg1"/>
                </a:solidFill>
              </a:rPr>
              <a:t>技术</a:t>
            </a:r>
            <a:r>
              <a:rPr lang="zh-CN" altLang="zh-CN" sz="2800" dirty="0">
                <a:solidFill>
                  <a:schemeClr val="bg1"/>
                </a:solidFill>
              </a:rPr>
              <a:t>方面可行性</a:t>
            </a:r>
          </a:p>
          <a:p>
            <a:r>
              <a:rPr lang="en-US" altLang="zh-CN" sz="2800" dirty="0" smtClean="0">
                <a:solidFill>
                  <a:schemeClr val="bg1"/>
                </a:solidFill>
              </a:rPr>
              <a:t>android</a:t>
            </a:r>
            <a:r>
              <a:rPr lang="zh-CN" altLang="zh-CN" sz="2800" dirty="0">
                <a:solidFill>
                  <a:schemeClr val="bg1"/>
                </a:solidFill>
              </a:rPr>
              <a:t>平台提供优秀的交互界面与网络</a:t>
            </a:r>
            <a:r>
              <a:rPr lang="zh-CN" altLang="zh-CN" sz="2800" dirty="0" smtClean="0">
                <a:solidFill>
                  <a:schemeClr val="bg1"/>
                </a:solidFill>
              </a:rPr>
              <a:t>操作</a:t>
            </a:r>
            <a:r>
              <a:rPr lang="zh-CN" altLang="en-US" sz="2800" dirty="0" smtClean="0">
                <a:solidFill>
                  <a:schemeClr val="bg1"/>
                </a:solidFill>
              </a:rPr>
              <a:t>。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r>
              <a:rPr lang="en-US" altLang="zh-CN" sz="2800" dirty="0" err="1" smtClean="0">
                <a:solidFill>
                  <a:schemeClr val="bg1"/>
                </a:solidFill>
              </a:rPr>
              <a:t>JFianl</a:t>
            </a:r>
            <a:r>
              <a:rPr lang="zh-CN" altLang="zh-CN" sz="2800" dirty="0">
                <a:solidFill>
                  <a:schemeClr val="bg1"/>
                </a:solidFill>
              </a:rPr>
              <a:t>框架下可以提供</a:t>
            </a:r>
            <a:r>
              <a:rPr lang="en-US" altLang="zh-CN" sz="2800" dirty="0">
                <a:solidFill>
                  <a:schemeClr val="bg1"/>
                </a:solidFill>
              </a:rPr>
              <a:t>http</a:t>
            </a:r>
            <a:r>
              <a:rPr lang="zh-CN" altLang="zh-CN" sz="2800" dirty="0">
                <a:solidFill>
                  <a:schemeClr val="bg1"/>
                </a:solidFill>
              </a:rPr>
              <a:t>协议下数据的传输以及对数据库的访问</a:t>
            </a:r>
            <a:r>
              <a:rPr lang="zh-CN" altLang="zh-CN" sz="2800" dirty="0" smtClean="0">
                <a:solidFill>
                  <a:schemeClr val="bg1"/>
                </a:solidFill>
              </a:rPr>
              <a:t>。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r>
              <a:rPr lang="zh-CN" altLang="zh-CN" sz="2800" dirty="0" smtClean="0">
                <a:solidFill>
                  <a:schemeClr val="bg1"/>
                </a:solidFill>
              </a:rPr>
              <a:t>使用</a:t>
            </a:r>
            <a:r>
              <a:rPr lang="en-US" altLang="zh-CN" sz="2800" dirty="0">
                <a:solidFill>
                  <a:schemeClr val="bg1"/>
                </a:solidFill>
              </a:rPr>
              <a:t>J2EE</a:t>
            </a:r>
            <a:r>
              <a:rPr lang="zh-CN" altLang="zh-CN" sz="2800" dirty="0">
                <a:solidFill>
                  <a:schemeClr val="bg1"/>
                </a:solidFill>
              </a:rPr>
              <a:t>编写服务器，可满足企业级的</a:t>
            </a:r>
            <a:r>
              <a:rPr lang="en-US" altLang="zh-CN" sz="2800" dirty="0">
                <a:solidFill>
                  <a:schemeClr val="bg1"/>
                </a:solidFill>
              </a:rPr>
              <a:t>Web App </a:t>
            </a:r>
            <a:r>
              <a:rPr lang="zh-CN" altLang="zh-CN" sz="2800" dirty="0">
                <a:solidFill>
                  <a:schemeClr val="bg1"/>
                </a:solidFill>
              </a:rPr>
              <a:t>开发</a:t>
            </a:r>
            <a:r>
              <a:rPr lang="zh-CN" altLang="zh-CN" sz="2800" dirty="0" smtClean="0">
                <a:solidFill>
                  <a:schemeClr val="bg1"/>
                </a:solidFill>
              </a:rPr>
              <a:t>。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r>
              <a:rPr lang="zh-CN" altLang="zh-CN" sz="2800" dirty="0" smtClean="0">
                <a:solidFill>
                  <a:schemeClr val="bg1"/>
                </a:solidFill>
              </a:rPr>
              <a:t>本</a:t>
            </a:r>
            <a:r>
              <a:rPr lang="zh-CN" altLang="zh-CN" sz="2800" dirty="0">
                <a:solidFill>
                  <a:schemeClr val="bg1"/>
                </a:solidFill>
              </a:rPr>
              <a:t>项目的大多数开发人员拥有在此类的开发经验和进行培训的经验。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15" y="153583"/>
            <a:ext cx="2120784" cy="67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FFFFFF"/>
      </a:dk1>
      <a:lt1>
        <a:srgbClr val="000000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1330</TotalTime>
  <Words>4971</Words>
  <Application>Microsoft Macintosh PowerPoint</Application>
  <PresentationFormat>自定义</PresentationFormat>
  <Paragraphs>578</Paragraphs>
  <Slides>69</Slides>
  <Notes>61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69</vt:i4>
      </vt:variant>
    </vt:vector>
  </HeadingPairs>
  <TitlesOfParts>
    <vt:vector size="88" baseType="lpstr">
      <vt:lpstr>Agency FB</vt:lpstr>
      <vt:lpstr>Bebas Neue</vt:lpstr>
      <vt:lpstr>Calibri</vt:lpstr>
      <vt:lpstr>Cambria</vt:lpstr>
      <vt:lpstr>DengXian</vt:lpstr>
      <vt:lpstr>DengXian Light</vt:lpstr>
      <vt:lpstr>Gill Sans</vt:lpstr>
      <vt:lpstr>Lato Light</vt:lpstr>
      <vt:lpstr>Lato Regular</vt:lpstr>
      <vt:lpstr>Microsoft YaHei</vt:lpstr>
      <vt:lpstr>Open Sans Condensed Light</vt:lpstr>
      <vt:lpstr>Times New Roman</vt:lpstr>
      <vt:lpstr>ヒラギノ角ゴ ProN W3</vt:lpstr>
      <vt:lpstr>方正兰亭中黑_GBK</vt:lpstr>
      <vt:lpstr>宋体</vt:lpstr>
      <vt:lpstr>微软雅黑</vt:lpstr>
      <vt:lpstr>Arial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jingang qian</dc:creator>
  <cp:lastModifiedBy>盛轶群</cp:lastModifiedBy>
  <cp:revision>57</cp:revision>
  <dcterms:created xsi:type="dcterms:W3CDTF">2015-05-08T06:16:00Z</dcterms:created>
  <dcterms:modified xsi:type="dcterms:W3CDTF">2018-01-12T15:13:30Z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2052-10.1.0.5400</vt:lpwstr>
  </property>
</Properties>
</file>